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7.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8.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9.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0.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1.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2.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3.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4.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5.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6.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7.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18.xml" ContentType="application/vnd.openxmlformats-officedocument.theme+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9.xml" ContentType="application/vnd.openxmlformats-officedocument.theme+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20.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21.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theme/theme22.xml" ContentType="application/vnd.openxmlformats-officedocument.theme+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theme/theme23.xml" ContentType="application/vnd.openxmlformats-officedocument.theme+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theme/theme24.xml" ContentType="application/vnd.openxmlformats-officedocument.theme+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theme/theme25.xml" ContentType="application/vnd.openxmlformats-officedocument.theme+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26.xml" ContentType="application/vnd.openxmlformats-officedocument.theme+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theme/theme27.xml" ContentType="application/vnd.openxmlformats-officedocument.theme+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theme/theme28.xml" ContentType="application/vnd.openxmlformats-officedocument.theme+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theme/theme29.xml" ContentType="application/vnd.openxmlformats-officedocument.theme+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theme/theme30.xml" ContentType="application/vnd.openxmlformats-officedocument.theme+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theme/theme31.xml" ContentType="application/vnd.openxmlformats-officedocument.theme+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theme/theme32.xml" ContentType="application/vnd.openxmlformats-officedocument.theme+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theme/theme33.xml" ContentType="application/vnd.openxmlformats-officedocument.theme+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theme/theme34.xml" ContentType="application/vnd.openxmlformats-officedocument.theme+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theme/theme35.xml" ContentType="application/vnd.openxmlformats-officedocument.theme+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theme/theme36.xml" ContentType="application/vnd.openxmlformats-officedocument.theme+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theme/theme37.xml" ContentType="application/vnd.openxmlformats-officedocument.theme+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theme/theme38.xml" ContentType="application/vnd.openxmlformats-officedocument.theme+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theme/theme39.xml" ContentType="application/vnd.openxmlformats-officedocument.theme+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theme/theme40.xml" ContentType="application/vnd.openxmlformats-officedocument.theme+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theme/theme41.xml" ContentType="application/vnd.openxmlformats-officedocument.theme+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theme/theme42.xml" ContentType="application/vnd.openxmlformats-officedocument.theme+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theme/theme43.xml" ContentType="application/vnd.openxmlformats-officedocument.theme+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theme/theme44.xml" ContentType="application/vnd.openxmlformats-officedocument.theme+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theme/theme45.xml" ContentType="application/vnd.openxmlformats-officedocument.theme+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theme/theme46.xml" ContentType="application/vnd.openxmlformats-officedocument.theme+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theme/theme47.xml" ContentType="application/vnd.openxmlformats-officedocument.theme+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theme/theme48.xml" ContentType="application/vnd.openxmlformats-officedocument.theme+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theme/theme49.xml" ContentType="application/vnd.openxmlformats-officedocument.theme+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theme/theme50.xml" ContentType="application/vnd.openxmlformats-officedocument.theme+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theme/theme51.xml" ContentType="application/vnd.openxmlformats-officedocument.theme+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theme/theme52.xml" ContentType="application/vnd.openxmlformats-officedocument.theme+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theme/theme53.xml" ContentType="application/vnd.openxmlformats-officedocument.theme+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theme/theme54.xml" ContentType="application/vnd.openxmlformats-officedocument.theme+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theme/theme55.xml" ContentType="application/vnd.openxmlformats-officedocument.theme+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theme/theme56.xml" ContentType="application/vnd.openxmlformats-officedocument.theme+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theme/theme57.xml" ContentType="application/vnd.openxmlformats-officedocument.theme+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theme/theme58.xml" ContentType="application/vnd.openxmlformats-officedocument.theme+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theme/theme59.xml" ContentType="application/vnd.openxmlformats-officedocument.theme+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theme/theme60.xml" ContentType="application/vnd.openxmlformats-officedocument.theme+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theme/theme61.xml" ContentType="application/vnd.openxmlformats-officedocument.theme+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theme/theme62.xml" ContentType="application/vnd.openxmlformats-officedocument.theme+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theme/theme63.xml" ContentType="application/vnd.openxmlformats-officedocument.theme+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theme/theme64.xml" ContentType="application/vnd.openxmlformats-officedocument.theme+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theme/theme65.xml" ContentType="application/vnd.openxmlformats-officedocument.theme+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theme/theme66.xml" ContentType="application/vnd.openxmlformats-officedocument.theme+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theme/theme67.xml" ContentType="application/vnd.openxmlformats-officedocument.theme+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theme/theme68.xml" ContentType="application/vnd.openxmlformats-officedocument.theme+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theme/theme69.xml" ContentType="application/vnd.openxmlformats-officedocument.theme+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theme/theme70.xml" ContentType="application/vnd.openxmlformats-officedocument.theme+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theme/theme71.xml" ContentType="application/vnd.openxmlformats-officedocument.theme+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theme/theme72.xml" ContentType="application/vnd.openxmlformats-officedocument.theme+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theme/theme73.xml" ContentType="application/vnd.openxmlformats-officedocument.theme+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theme/theme74.xml" ContentType="application/vnd.openxmlformats-officedocument.theme+xml"/>
  <Override PartName="/ppt/theme/theme75.xml" ContentType="application/vnd.openxmlformats-officedocument.theme+xml"/>
  <Override PartName="/ppt/theme/theme7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72" r:id="rId2"/>
    <p:sldMasterId id="2147483673" r:id="rId3"/>
    <p:sldMasterId id="2147483686" r:id="rId4"/>
    <p:sldMasterId id="2147483698" r:id="rId5"/>
    <p:sldMasterId id="2147483710" r:id="rId6"/>
    <p:sldMasterId id="2147483722" r:id="rId7"/>
    <p:sldMasterId id="2147483734" r:id="rId8"/>
    <p:sldMasterId id="2147483746" r:id="rId9"/>
    <p:sldMasterId id="2147483758" r:id="rId10"/>
    <p:sldMasterId id="2147483773" r:id="rId11"/>
    <p:sldMasterId id="2147483785" r:id="rId12"/>
    <p:sldMasterId id="2147483797" r:id="rId13"/>
    <p:sldMasterId id="2147483809" r:id="rId14"/>
    <p:sldMasterId id="2147483821" r:id="rId15"/>
    <p:sldMasterId id="2147483833" r:id="rId16"/>
    <p:sldMasterId id="2147483845" r:id="rId17"/>
    <p:sldMasterId id="2147483858" r:id="rId18"/>
    <p:sldMasterId id="2147483870" r:id="rId19"/>
    <p:sldMasterId id="2147483882" r:id="rId20"/>
    <p:sldMasterId id="2147483894" r:id="rId21"/>
    <p:sldMasterId id="2147483906" r:id="rId22"/>
    <p:sldMasterId id="2147483919" r:id="rId23"/>
    <p:sldMasterId id="2147483931" r:id="rId24"/>
    <p:sldMasterId id="2147483943" r:id="rId25"/>
    <p:sldMasterId id="2147483955" r:id="rId26"/>
    <p:sldMasterId id="2147483967" r:id="rId27"/>
    <p:sldMasterId id="2147483979" r:id="rId28"/>
    <p:sldMasterId id="2147483991" r:id="rId29"/>
    <p:sldMasterId id="2147484003" r:id="rId30"/>
    <p:sldMasterId id="2147484015" r:id="rId31"/>
    <p:sldMasterId id="2147484027" r:id="rId32"/>
    <p:sldMasterId id="2147484039" r:id="rId33"/>
    <p:sldMasterId id="2147484051" r:id="rId34"/>
    <p:sldMasterId id="2147484063" r:id="rId35"/>
    <p:sldMasterId id="2147484075" r:id="rId36"/>
    <p:sldMasterId id="2147484087" r:id="rId37"/>
    <p:sldMasterId id="2147484099" r:id="rId38"/>
    <p:sldMasterId id="2147484111" r:id="rId39"/>
    <p:sldMasterId id="2147484124" r:id="rId40"/>
    <p:sldMasterId id="2147484136" r:id="rId41"/>
    <p:sldMasterId id="2147484148" r:id="rId42"/>
    <p:sldMasterId id="2147484160" r:id="rId43"/>
    <p:sldMasterId id="2147484173" r:id="rId44"/>
    <p:sldMasterId id="2147484185" r:id="rId45"/>
    <p:sldMasterId id="2147484197" r:id="rId46"/>
    <p:sldMasterId id="2147484209" r:id="rId47"/>
    <p:sldMasterId id="2147484221" r:id="rId48"/>
    <p:sldMasterId id="2147484233" r:id="rId49"/>
    <p:sldMasterId id="2147484245" r:id="rId50"/>
    <p:sldMasterId id="2147484257" r:id="rId51"/>
    <p:sldMasterId id="2147484269" r:id="rId52"/>
    <p:sldMasterId id="2147484281" r:id="rId53"/>
    <p:sldMasterId id="2147484293" r:id="rId54"/>
    <p:sldMasterId id="2147484305" r:id="rId55"/>
    <p:sldMasterId id="2147484317" r:id="rId56"/>
    <p:sldMasterId id="2147484329" r:id="rId57"/>
    <p:sldMasterId id="2147484341" r:id="rId58"/>
    <p:sldMasterId id="2147484353" r:id="rId59"/>
    <p:sldMasterId id="2147484365" r:id="rId60"/>
    <p:sldMasterId id="2147484377" r:id="rId61"/>
    <p:sldMasterId id="2147484389" r:id="rId62"/>
    <p:sldMasterId id="2147484401" r:id="rId63"/>
    <p:sldMasterId id="2147484413" r:id="rId64"/>
    <p:sldMasterId id="2147484425" r:id="rId65"/>
    <p:sldMasterId id="2147484437" r:id="rId66"/>
    <p:sldMasterId id="2147484449" r:id="rId67"/>
    <p:sldMasterId id="2147484461" r:id="rId68"/>
    <p:sldMasterId id="2147484473" r:id="rId69"/>
    <p:sldMasterId id="2147484485" r:id="rId70"/>
    <p:sldMasterId id="2147484497" r:id="rId71"/>
    <p:sldMasterId id="2147484509" r:id="rId72"/>
    <p:sldMasterId id="2147484521" r:id="rId73"/>
    <p:sldMasterId id="2147484533" r:id="rId74"/>
  </p:sldMasterIdLst>
  <p:notesMasterIdLst>
    <p:notesMasterId r:id="rId122"/>
  </p:notesMasterIdLst>
  <p:handoutMasterIdLst>
    <p:handoutMasterId r:id="rId123"/>
  </p:handoutMasterIdLst>
  <p:sldIdLst>
    <p:sldId id="722" r:id="rId75"/>
    <p:sldId id="306" r:id="rId76"/>
    <p:sldId id="345" r:id="rId77"/>
    <p:sldId id="358" r:id="rId78"/>
    <p:sldId id="380" r:id="rId79"/>
    <p:sldId id="295" r:id="rId80"/>
    <p:sldId id="359" r:id="rId81"/>
    <p:sldId id="314" r:id="rId82"/>
    <p:sldId id="360" r:id="rId83"/>
    <p:sldId id="315" r:id="rId84"/>
    <p:sldId id="316" r:id="rId85"/>
    <p:sldId id="317" r:id="rId86"/>
    <p:sldId id="361" r:id="rId87"/>
    <p:sldId id="349" r:id="rId88"/>
    <p:sldId id="362" r:id="rId89"/>
    <p:sldId id="371" r:id="rId90"/>
    <p:sldId id="328" r:id="rId91"/>
    <p:sldId id="355" r:id="rId92"/>
    <p:sldId id="341" r:id="rId93"/>
    <p:sldId id="377" r:id="rId94"/>
    <p:sldId id="357" r:id="rId95"/>
    <p:sldId id="378" r:id="rId96"/>
    <p:sldId id="370" r:id="rId97"/>
    <p:sldId id="379" r:id="rId98"/>
    <p:sldId id="372" r:id="rId99"/>
    <p:sldId id="363" r:id="rId100"/>
    <p:sldId id="319" r:id="rId101"/>
    <p:sldId id="329" r:id="rId102"/>
    <p:sldId id="367" r:id="rId103"/>
    <p:sldId id="368" r:id="rId104"/>
    <p:sldId id="330" r:id="rId105"/>
    <p:sldId id="343" r:id="rId106"/>
    <p:sldId id="364" r:id="rId107"/>
    <p:sldId id="356" r:id="rId108"/>
    <p:sldId id="323" r:id="rId109"/>
    <p:sldId id="354" r:id="rId110"/>
    <p:sldId id="381" r:id="rId111"/>
    <p:sldId id="365" r:id="rId112"/>
    <p:sldId id="324" r:id="rId113"/>
    <p:sldId id="382" r:id="rId114"/>
    <p:sldId id="724" r:id="rId115"/>
    <p:sldId id="374" r:id="rId116"/>
    <p:sldId id="375" r:id="rId117"/>
    <p:sldId id="376" r:id="rId118"/>
    <p:sldId id="383" r:id="rId119"/>
    <p:sldId id="384" r:id="rId120"/>
    <p:sldId id="385" r:id="rId1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ECCB"/>
    <a:srgbClr val="538234"/>
    <a:srgbClr val="EAF3E0"/>
    <a:srgbClr val="D9D9D9"/>
    <a:srgbClr val="F1F1F1"/>
    <a:srgbClr val="2F5597"/>
    <a:srgbClr val="70AE47"/>
    <a:srgbClr val="9DC4E6"/>
    <a:srgbClr val="F5B283"/>
    <a:srgbClr val="C55A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25"/>
    <p:restoredTop sz="77823"/>
  </p:normalViewPr>
  <p:slideViewPr>
    <p:cSldViewPr snapToGrid="0" snapToObjects="1">
      <p:cViewPr varScale="1">
        <p:scale>
          <a:sx n="98" d="100"/>
          <a:sy n="98" d="100"/>
        </p:scale>
        <p:origin x="2560" y="19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2" d="100"/>
          <a:sy n="92" d="100"/>
        </p:scale>
        <p:origin x="2344" y="1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43.xml"/><Relationship Id="rId21" Type="http://schemas.openxmlformats.org/officeDocument/2006/relationships/slideMaster" Target="slideMasters/slideMaster21.xml"/><Relationship Id="rId42" Type="http://schemas.openxmlformats.org/officeDocument/2006/relationships/slideMaster" Target="slideMasters/slideMaster42.xml"/><Relationship Id="rId47" Type="http://schemas.openxmlformats.org/officeDocument/2006/relationships/slideMaster" Target="slideMasters/slideMaster47.xml"/><Relationship Id="rId63" Type="http://schemas.openxmlformats.org/officeDocument/2006/relationships/slideMaster" Target="slideMasters/slideMaster63.xml"/><Relationship Id="rId68" Type="http://schemas.openxmlformats.org/officeDocument/2006/relationships/slideMaster" Target="slideMasters/slideMaster68.xml"/><Relationship Id="rId84" Type="http://schemas.openxmlformats.org/officeDocument/2006/relationships/slide" Target="slides/slide10.xml"/><Relationship Id="rId89" Type="http://schemas.openxmlformats.org/officeDocument/2006/relationships/slide" Target="slides/slide15.xml"/><Relationship Id="rId112" Type="http://schemas.openxmlformats.org/officeDocument/2006/relationships/slide" Target="slides/slide38.xml"/><Relationship Id="rId16" Type="http://schemas.openxmlformats.org/officeDocument/2006/relationships/slideMaster" Target="slideMasters/slideMaster16.xml"/><Relationship Id="rId107" Type="http://schemas.openxmlformats.org/officeDocument/2006/relationships/slide" Target="slides/slide33.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Master" Target="slideMasters/slideMaster53.xml"/><Relationship Id="rId58" Type="http://schemas.openxmlformats.org/officeDocument/2006/relationships/slideMaster" Target="slideMasters/slideMaster58.xml"/><Relationship Id="rId74" Type="http://schemas.openxmlformats.org/officeDocument/2006/relationships/slideMaster" Target="slideMasters/slideMaster74.xml"/><Relationship Id="rId79" Type="http://schemas.openxmlformats.org/officeDocument/2006/relationships/slide" Target="slides/slide5.xml"/><Relationship Id="rId102" Type="http://schemas.openxmlformats.org/officeDocument/2006/relationships/slide" Target="slides/slide28.xml"/><Relationship Id="rId123" Type="http://schemas.openxmlformats.org/officeDocument/2006/relationships/handoutMaster" Target="handoutMasters/handoutMaster1.xml"/><Relationship Id="rId5" Type="http://schemas.openxmlformats.org/officeDocument/2006/relationships/slideMaster" Target="slideMasters/slideMaster5.xml"/><Relationship Id="rId90" Type="http://schemas.openxmlformats.org/officeDocument/2006/relationships/slide" Target="slides/slide16.xml"/><Relationship Id="rId95" Type="http://schemas.openxmlformats.org/officeDocument/2006/relationships/slide" Target="slides/slide21.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Master" Target="slideMasters/slideMaster43.xml"/><Relationship Id="rId48" Type="http://schemas.openxmlformats.org/officeDocument/2006/relationships/slideMaster" Target="slideMasters/slideMaster48.xml"/><Relationship Id="rId64" Type="http://schemas.openxmlformats.org/officeDocument/2006/relationships/slideMaster" Target="slideMasters/slideMaster64.xml"/><Relationship Id="rId69" Type="http://schemas.openxmlformats.org/officeDocument/2006/relationships/slideMaster" Target="slideMasters/slideMaster69.xml"/><Relationship Id="rId113" Type="http://schemas.openxmlformats.org/officeDocument/2006/relationships/slide" Target="slides/slide39.xml"/><Relationship Id="rId118" Type="http://schemas.openxmlformats.org/officeDocument/2006/relationships/slide" Target="slides/slide44.xml"/><Relationship Id="rId80" Type="http://schemas.openxmlformats.org/officeDocument/2006/relationships/slide" Target="slides/slide6.xml"/><Relationship Id="rId85" Type="http://schemas.openxmlformats.org/officeDocument/2006/relationships/slide" Target="slides/slide11.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Master" Target="slideMasters/slideMaster59.xml"/><Relationship Id="rId103" Type="http://schemas.openxmlformats.org/officeDocument/2006/relationships/slide" Target="slides/slide29.xml"/><Relationship Id="rId108" Type="http://schemas.openxmlformats.org/officeDocument/2006/relationships/slide" Target="slides/slide34.xml"/><Relationship Id="rId124" Type="http://schemas.openxmlformats.org/officeDocument/2006/relationships/presProps" Target="presProps.xml"/><Relationship Id="rId54" Type="http://schemas.openxmlformats.org/officeDocument/2006/relationships/slideMaster" Target="slideMasters/slideMaster54.xml"/><Relationship Id="rId70" Type="http://schemas.openxmlformats.org/officeDocument/2006/relationships/slideMaster" Target="slideMasters/slideMaster70.xml"/><Relationship Id="rId75" Type="http://schemas.openxmlformats.org/officeDocument/2006/relationships/slide" Target="slides/slide1.xml"/><Relationship Id="rId91" Type="http://schemas.openxmlformats.org/officeDocument/2006/relationships/slide" Target="slides/slide17.xml"/><Relationship Id="rId96"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49" Type="http://schemas.openxmlformats.org/officeDocument/2006/relationships/slideMaster" Target="slideMasters/slideMaster49.xml"/><Relationship Id="rId114" Type="http://schemas.openxmlformats.org/officeDocument/2006/relationships/slide" Target="slides/slide40.xml"/><Relationship Id="rId119" Type="http://schemas.openxmlformats.org/officeDocument/2006/relationships/slide" Target="slides/slide45.xml"/><Relationship Id="rId44" Type="http://schemas.openxmlformats.org/officeDocument/2006/relationships/slideMaster" Target="slideMasters/slideMaster44.xml"/><Relationship Id="rId60" Type="http://schemas.openxmlformats.org/officeDocument/2006/relationships/slideMaster" Target="slideMasters/slideMaster60.xml"/><Relationship Id="rId65" Type="http://schemas.openxmlformats.org/officeDocument/2006/relationships/slideMaster" Target="slideMasters/slideMaster65.xml"/><Relationship Id="rId81" Type="http://schemas.openxmlformats.org/officeDocument/2006/relationships/slide" Target="slides/slide7.xml"/><Relationship Id="rId86" Type="http://schemas.openxmlformats.org/officeDocument/2006/relationships/slide" Target="slides/slide12.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109" Type="http://schemas.openxmlformats.org/officeDocument/2006/relationships/slide" Target="slides/slide35.xml"/><Relationship Id="rId34" Type="http://schemas.openxmlformats.org/officeDocument/2006/relationships/slideMaster" Target="slideMasters/slideMaster34.xml"/><Relationship Id="rId50" Type="http://schemas.openxmlformats.org/officeDocument/2006/relationships/slideMaster" Target="slideMasters/slideMaster50.xml"/><Relationship Id="rId55" Type="http://schemas.openxmlformats.org/officeDocument/2006/relationships/slideMaster" Target="slideMasters/slideMaster55.xml"/><Relationship Id="rId76" Type="http://schemas.openxmlformats.org/officeDocument/2006/relationships/slide" Target="slides/slide2.xml"/><Relationship Id="rId97" Type="http://schemas.openxmlformats.org/officeDocument/2006/relationships/slide" Target="slides/slide23.xml"/><Relationship Id="rId104" Type="http://schemas.openxmlformats.org/officeDocument/2006/relationships/slide" Target="slides/slide30.xml"/><Relationship Id="rId120" Type="http://schemas.openxmlformats.org/officeDocument/2006/relationships/slide" Target="slides/slide46.xml"/><Relationship Id="rId125"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Master" Target="slideMasters/slideMaster71.xml"/><Relationship Id="rId92" Type="http://schemas.openxmlformats.org/officeDocument/2006/relationships/slide" Target="slides/slide18.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Master" Target="slideMasters/slideMaster40.xml"/><Relationship Id="rId45" Type="http://schemas.openxmlformats.org/officeDocument/2006/relationships/slideMaster" Target="slideMasters/slideMaster45.xml"/><Relationship Id="rId66" Type="http://schemas.openxmlformats.org/officeDocument/2006/relationships/slideMaster" Target="slideMasters/slideMaster66.xml"/><Relationship Id="rId87" Type="http://schemas.openxmlformats.org/officeDocument/2006/relationships/slide" Target="slides/slide13.xml"/><Relationship Id="rId110" Type="http://schemas.openxmlformats.org/officeDocument/2006/relationships/slide" Target="slides/slide36.xml"/><Relationship Id="rId115" Type="http://schemas.openxmlformats.org/officeDocument/2006/relationships/slide" Target="slides/slide41.xml"/><Relationship Id="rId61" Type="http://schemas.openxmlformats.org/officeDocument/2006/relationships/slideMaster" Target="slideMasters/slideMaster61.xml"/><Relationship Id="rId82" Type="http://schemas.openxmlformats.org/officeDocument/2006/relationships/slide" Target="slides/slide8.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Master" Target="slideMasters/slideMaster56.xml"/><Relationship Id="rId77" Type="http://schemas.openxmlformats.org/officeDocument/2006/relationships/slide" Target="slides/slide3.xml"/><Relationship Id="rId100" Type="http://schemas.openxmlformats.org/officeDocument/2006/relationships/slide" Target="slides/slide26.xml"/><Relationship Id="rId105" Type="http://schemas.openxmlformats.org/officeDocument/2006/relationships/slide" Target="slides/slide31.xml"/><Relationship Id="rId12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Master" Target="slideMasters/slideMaster51.xml"/><Relationship Id="rId72" Type="http://schemas.openxmlformats.org/officeDocument/2006/relationships/slideMaster" Target="slideMasters/slideMaster72.xml"/><Relationship Id="rId93" Type="http://schemas.openxmlformats.org/officeDocument/2006/relationships/slide" Target="slides/slide19.xml"/><Relationship Id="rId98" Type="http://schemas.openxmlformats.org/officeDocument/2006/relationships/slide" Target="slides/slide24.xml"/><Relationship Id="rId121" Type="http://schemas.openxmlformats.org/officeDocument/2006/relationships/slide" Target="slides/slide47.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Master" Target="slideMasters/slideMaster46.xml"/><Relationship Id="rId67" Type="http://schemas.openxmlformats.org/officeDocument/2006/relationships/slideMaster" Target="slideMasters/slideMaster67.xml"/><Relationship Id="rId116" Type="http://schemas.openxmlformats.org/officeDocument/2006/relationships/slide" Target="slides/slide42.xml"/><Relationship Id="rId20" Type="http://schemas.openxmlformats.org/officeDocument/2006/relationships/slideMaster" Target="slideMasters/slideMaster20.xml"/><Relationship Id="rId41" Type="http://schemas.openxmlformats.org/officeDocument/2006/relationships/slideMaster" Target="slideMasters/slideMaster41.xml"/><Relationship Id="rId62" Type="http://schemas.openxmlformats.org/officeDocument/2006/relationships/slideMaster" Target="slideMasters/slideMaster62.xml"/><Relationship Id="rId83" Type="http://schemas.openxmlformats.org/officeDocument/2006/relationships/slide" Target="slides/slide9.xml"/><Relationship Id="rId88" Type="http://schemas.openxmlformats.org/officeDocument/2006/relationships/slide" Target="slides/slide14.xml"/><Relationship Id="rId111" Type="http://schemas.openxmlformats.org/officeDocument/2006/relationships/slide" Target="slides/slide37.xml"/><Relationship Id="rId15" Type="http://schemas.openxmlformats.org/officeDocument/2006/relationships/slideMaster" Target="slideMasters/slideMaster15.xml"/><Relationship Id="rId36" Type="http://schemas.openxmlformats.org/officeDocument/2006/relationships/slideMaster" Target="slideMasters/slideMaster36.xml"/><Relationship Id="rId57" Type="http://schemas.openxmlformats.org/officeDocument/2006/relationships/slideMaster" Target="slideMasters/slideMaster57.xml"/><Relationship Id="rId106" Type="http://schemas.openxmlformats.org/officeDocument/2006/relationships/slide" Target="slides/slide32.xml"/><Relationship Id="rId127" Type="http://schemas.openxmlformats.org/officeDocument/2006/relationships/tableStyles" Target="tableStyles.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52" Type="http://schemas.openxmlformats.org/officeDocument/2006/relationships/slideMaster" Target="slideMasters/slideMaster52.xml"/><Relationship Id="rId73" Type="http://schemas.openxmlformats.org/officeDocument/2006/relationships/slideMaster" Target="slideMasters/slideMaster73.xml"/><Relationship Id="rId78" Type="http://schemas.openxmlformats.org/officeDocument/2006/relationships/slide" Target="slides/slide4.xml"/><Relationship Id="rId94" Type="http://schemas.openxmlformats.org/officeDocument/2006/relationships/slide" Target="slides/slide20.xml"/><Relationship Id="rId99" Type="http://schemas.openxmlformats.org/officeDocument/2006/relationships/slide" Target="slides/slide25.xml"/><Relationship Id="rId101" Type="http://schemas.openxmlformats.org/officeDocument/2006/relationships/slide" Target="slides/slide27.xml"/><Relationship Id="rId12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3" Type="http://schemas.openxmlformats.org/officeDocument/2006/relationships/oleObject" Target="file:///C:\Users\Saugata\Documents\Postdoc\Papers\Drafts\2017ISMB-GRIM\executiontime.csv"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Saugata\Documents\Postdoc\Papers\Drafts\2017ISMB-GRIM\plots\EvalPlots.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'Execution Time'!$A$2</c:f>
              <c:strCache>
                <c:ptCount val="1"/>
                <c:pt idx="0">
                  <c:v>FastHASH</c:v>
                </c:pt>
              </c:strCache>
            </c:strRef>
          </c:tx>
          <c:spPr>
            <a:solidFill>
              <a:schemeClr val="accent6">
                <a:lumMod val="20000"/>
                <a:lumOff val="80000"/>
              </a:schemeClr>
            </a:solidFill>
            <a:ln>
              <a:solidFill>
                <a:schemeClr val="tx1"/>
              </a:solidFill>
            </a:ln>
            <a:effectLst/>
          </c:spPr>
          <c:invertIfNegative val="0"/>
          <c:cat>
            <c:strRef>
              <c:f>'Execution Time'!$B$1:$L$1</c:f>
              <c:strCache>
                <c:ptCount val="11"/>
                <c:pt idx="0">
                  <c:v>ERR240726-1</c:v>
                </c:pt>
                <c:pt idx="1">
                  <c:v>ERR240726-2</c:v>
                </c:pt>
                <c:pt idx="2">
                  <c:v>ERR240727-1</c:v>
                </c:pt>
                <c:pt idx="3">
                  <c:v>ERR240727-2</c:v>
                </c:pt>
                <c:pt idx="4">
                  <c:v>ERR240728-1</c:v>
                </c:pt>
                <c:pt idx="5">
                  <c:v>ERR240728-2</c:v>
                </c:pt>
                <c:pt idx="6">
                  <c:v>ERR240729-1</c:v>
                </c:pt>
                <c:pt idx="7">
                  <c:v>ERR240729-2</c:v>
                </c:pt>
                <c:pt idx="8">
                  <c:v>ERR240730-1</c:v>
                </c:pt>
                <c:pt idx="9">
                  <c:v>ERR240730-2</c:v>
                </c:pt>
                <c:pt idx="10">
                  <c:v>Average</c:v>
                </c:pt>
              </c:strCache>
            </c:strRef>
          </c:cat>
          <c:val>
            <c:numRef>
              <c:f>'Execution Time'!$B$2:$L$2</c:f>
              <c:numCache>
                <c:formatCode>General</c:formatCode>
                <c:ptCount val="11"/>
                <c:pt idx="0">
                  <c:v>37.788089999999997</c:v>
                </c:pt>
                <c:pt idx="1">
                  <c:v>47.28578000000001</c:v>
                </c:pt>
                <c:pt idx="2">
                  <c:v>26.474430000000002</c:v>
                </c:pt>
                <c:pt idx="3">
                  <c:v>29.61101</c:v>
                </c:pt>
                <c:pt idx="4">
                  <c:v>26.305330000000001</c:v>
                </c:pt>
                <c:pt idx="5">
                  <c:v>28.521599999999999</c:v>
                </c:pt>
                <c:pt idx="6">
                  <c:v>26.331859999999999</c:v>
                </c:pt>
                <c:pt idx="7">
                  <c:v>27.609439999999999</c:v>
                </c:pt>
                <c:pt idx="8">
                  <c:v>63.51811</c:v>
                </c:pt>
                <c:pt idx="9">
                  <c:v>27.747959999999999</c:v>
                </c:pt>
                <c:pt idx="10">
                  <c:v>34.119360999999998</c:v>
                </c:pt>
              </c:numCache>
            </c:numRef>
          </c:val>
          <c:extLst>
            <c:ext xmlns:c16="http://schemas.microsoft.com/office/drawing/2014/chart" uri="{C3380CC4-5D6E-409C-BE32-E72D297353CC}">
              <c16:uniqueId val="{00000000-30DA-C449-8C62-DD882BA14F5A}"/>
            </c:ext>
          </c:extLst>
        </c:ser>
        <c:ser>
          <c:idx val="1"/>
          <c:order val="1"/>
          <c:tx>
            <c:strRef>
              <c:f>'Execution Time'!$A$3</c:f>
              <c:strCache>
                <c:ptCount val="1"/>
                <c:pt idx="0">
                  <c:v>GRIM-3D</c:v>
                </c:pt>
              </c:strCache>
            </c:strRef>
          </c:tx>
          <c:spPr>
            <a:solidFill>
              <a:schemeClr val="accent6">
                <a:lumMod val="75000"/>
              </a:schemeClr>
            </a:solidFill>
            <a:ln>
              <a:solidFill>
                <a:schemeClr val="tx1"/>
              </a:solidFill>
            </a:ln>
            <a:effectLst/>
          </c:spPr>
          <c:invertIfNegative val="0"/>
          <c:cat>
            <c:strRef>
              <c:f>'Execution Time'!$B$1:$L$1</c:f>
              <c:strCache>
                <c:ptCount val="11"/>
                <c:pt idx="0">
                  <c:v>ERR240726-1</c:v>
                </c:pt>
                <c:pt idx="1">
                  <c:v>ERR240726-2</c:v>
                </c:pt>
                <c:pt idx="2">
                  <c:v>ERR240727-1</c:v>
                </c:pt>
                <c:pt idx="3">
                  <c:v>ERR240727-2</c:v>
                </c:pt>
                <c:pt idx="4">
                  <c:v>ERR240728-1</c:v>
                </c:pt>
                <c:pt idx="5">
                  <c:v>ERR240728-2</c:v>
                </c:pt>
                <c:pt idx="6">
                  <c:v>ERR240729-1</c:v>
                </c:pt>
                <c:pt idx="7">
                  <c:v>ERR240729-2</c:v>
                </c:pt>
                <c:pt idx="8">
                  <c:v>ERR240730-1</c:v>
                </c:pt>
                <c:pt idx="9">
                  <c:v>ERR240730-2</c:v>
                </c:pt>
                <c:pt idx="10">
                  <c:v>Average</c:v>
                </c:pt>
              </c:strCache>
            </c:strRef>
          </c:cat>
          <c:val>
            <c:numRef>
              <c:f>'Execution Time'!$B$3:$L$3</c:f>
              <c:numCache>
                <c:formatCode>General</c:formatCode>
                <c:ptCount val="11"/>
                <c:pt idx="0">
                  <c:v>15.22917</c:v>
                </c:pt>
                <c:pt idx="1">
                  <c:v>19.686150000000001</c:v>
                </c:pt>
                <c:pt idx="2">
                  <c:v>14.58456</c:v>
                </c:pt>
                <c:pt idx="3">
                  <c:v>17.697590000000009</c:v>
                </c:pt>
                <c:pt idx="4">
                  <c:v>14.573029999999999</c:v>
                </c:pt>
                <c:pt idx="5">
                  <c:v>17.045500000000001</c:v>
                </c:pt>
                <c:pt idx="6">
                  <c:v>14.699400000000001</c:v>
                </c:pt>
                <c:pt idx="7">
                  <c:v>15.45763</c:v>
                </c:pt>
                <c:pt idx="8">
                  <c:v>17.39552999999998</c:v>
                </c:pt>
                <c:pt idx="9">
                  <c:v>15.77552</c:v>
                </c:pt>
                <c:pt idx="10">
                  <c:v>16.214407999999999</c:v>
                </c:pt>
              </c:numCache>
            </c:numRef>
          </c:val>
          <c:extLst>
            <c:ext xmlns:c16="http://schemas.microsoft.com/office/drawing/2014/chart" uri="{C3380CC4-5D6E-409C-BE32-E72D297353CC}">
              <c16:uniqueId val="{00000001-30DA-C449-8C62-DD882BA14F5A}"/>
            </c:ext>
          </c:extLst>
        </c:ser>
        <c:dLbls>
          <c:showLegendKey val="0"/>
          <c:showVal val="0"/>
          <c:showCatName val="0"/>
          <c:showSerName val="0"/>
          <c:showPercent val="0"/>
          <c:showBubbleSize val="0"/>
        </c:dLbls>
        <c:gapWidth val="100"/>
        <c:axId val="-2113411680"/>
        <c:axId val="-2113408608"/>
      </c:barChart>
      <c:catAx>
        <c:axId val="-2113411680"/>
        <c:scaling>
          <c:orientation val="minMax"/>
        </c:scaling>
        <c:delete val="0"/>
        <c:axPos val="b"/>
        <c:numFmt formatCode="General" sourceLinked="1"/>
        <c:majorTickMark val="none"/>
        <c:minorTickMark val="none"/>
        <c:tickLblPos val="nextTo"/>
        <c:spPr>
          <a:noFill/>
          <a:ln w="12700" cap="flat" cmpd="sng" algn="ctr">
            <a:solidFill>
              <a:sysClr val="windowText" lastClr="000000"/>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CH"/>
          </a:p>
        </c:txPr>
        <c:crossAx val="-2113408608"/>
        <c:crosses val="autoZero"/>
        <c:auto val="1"/>
        <c:lblAlgn val="ctr"/>
        <c:lblOffset val="0"/>
        <c:noMultiLvlLbl val="0"/>
      </c:catAx>
      <c:valAx>
        <c:axId val="-2113408608"/>
        <c:scaling>
          <c:orientation val="minMax"/>
          <c:max val="70"/>
          <c:min val="0"/>
        </c:scaling>
        <c:delete val="0"/>
        <c:axPos val="l"/>
        <c:majorGridlines>
          <c:spPr>
            <a:ln w="12700"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12700">
            <a:solidFill>
              <a:sysClr val="windowText" lastClr="000000"/>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CH"/>
          </a:p>
        </c:txPr>
        <c:crossAx val="-2113411680"/>
        <c:crosses val="autoZero"/>
        <c:crossBetween val="between"/>
      </c:valAx>
      <c:spPr>
        <a:solidFill>
          <a:schemeClr val="bg1"/>
        </a:solidFill>
        <a:ln w="12700">
          <a:solidFill>
            <a:sysClr val="windowText" lastClr="000000"/>
          </a:solidFill>
        </a:ln>
        <a:effectLst/>
      </c:spPr>
    </c:plotArea>
    <c:plotVisOnly val="1"/>
    <c:dispBlanksAs val="gap"/>
    <c:showDLblsOverMax val="0"/>
  </c:chart>
  <c:spPr>
    <a:solidFill>
      <a:schemeClr val="bg1"/>
    </a:solidFill>
    <a:ln w="9525" cap="flat" cmpd="sng" algn="ctr">
      <a:noFill/>
      <a:round/>
    </a:ln>
    <a:effectLst/>
  </c:spPr>
  <c:txPr>
    <a:bodyPr/>
    <a:lstStyle/>
    <a:p>
      <a:pPr>
        <a:defRPr sz="1100"/>
      </a:pPr>
      <a:endParaRPr lang="en-CH"/>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'Fasle Negative Rate'!$A$17</c:f>
              <c:strCache>
                <c:ptCount val="1"/>
                <c:pt idx="0">
                  <c:v>FastHASH</c:v>
                </c:pt>
              </c:strCache>
            </c:strRef>
          </c:tx>
          <c:spPr>
            <a:solidFill>
              <a:schemeClr val="accent6">
                <a:lumMod val="20000"/>
                <a:lumOff val="80000"/>
              </a:schemeClr>
            </a:solidFill>
            <a:ln>
              <a:solidFill>
                <a:schemeClr val="tx1"/>
              </a:solidFill>
            </a:ln>
            <a:effectLst/>
          </c:spPr>
          <c:invertIfNegative val="0"/>
          <c:cat>
            <c:strRef>
              <c:f>'Fasle Negative Rate'!$B$16:$L$16</c:f>
              <c:strCache>
                <c:ptCount val="11"/>
                <c:pt idx="0">
                  <c:v>ERR240726-1</c:v>
                </c:pt>
                <c:pt idx="1">
                  <c:v>ERR240726-2</c:v>
                </c:pt>
                <c:pt idx="2">
                  <c:v>ERR240727-1</c:v>
                </c:pt>
                <c:pt idx="3">
                  <c:v>ERR240727-2</c:v>
                </c:pt>
                <c:pt idx="4">
                  <c:v>ERR240728-1</c:v>
                </c:pt>
                <c:pt idx="5">
                  <c:v>ERR240728-2</c:v>
                </c:pt>
                <c:pt idx="6">
                  <c:v>ERR240729-1</c:v>
                </c:pt>
                <c:pt idx="7">
                  <c:v>ERR240729-2</c:v>
                </c:pt>
                <c:pt idx="8">
                  <c:v>ERR240730-1</c:v>
                </c:pt>
                <c:pt idx="9">
                  <c:v>ERR240730-2</c:v>
                </c:pt>
                <c:pt idx="10">
                  <c:v>Average</c:v>
                </c:pt>
              </c:strCache>
            </c:strRef>
          </c:cat>
          <c:val>
            <c:numRef>
              <c:f>'Fasle Negative Rate'!$B$17:$L$17</c:f>
              <c:numCache>
                <c:formatCode>General</c:formatCode>
                <c:ptCount val="11"/>
                <c:pt idx="0">
                  <c:v>0.40191288500700001</c:v>
                </c:pt>
                <c:pt idx="1">
                  <c:v>0.38648231103300001</c:v>
                </c:pt>
                <c:pt idx="2">
                  <c:v>0.40237468892400002</c:v>
                </c:pt>
                <c:pt idx="3">
                  <c:v>0.38942605816199999</c:v>
                </c:pt>
                <c:pt idx="4">
                  <c:v>0.40262748729199999</c:v>
                </c:pt>
                <c:pt idx="5">
                  <c:v>0.38845786831099999</c:v>
                </c:pt>
                <c:pt idx="6">
                  <c:v>0.401489205864</c:v>
                </c:pt>
                <c:pt idx="7">
                  <c:v>0.389202069895</c:v>
                </c:pt>
                <c:pt idx="8">
                  <c:v>0.40136212538299998</c:v>
                </c:pt>
                <c:pt idx="9">
                  <c:v>0.38925485033599999</c:v>
                </c:pt>
                <c:pt idx="10">
                  <c:v>0.395258955021</c:v>
                </c:pt>
              </c:numCache>
            </c:numRef>
          </c:val>
          <c:extLst>
            <c:ext xmlns:c16="http://schemas.microsoft.com/office/drawing/2014/chart" uri="{C3380CC4-5D6E-409C-BE32-E72D297353CC}">
              <c16:uniqueId val="{00000000-9BB8-8C4D-A6DC-7C381CEDD796}"/>
            </c:ext>
          </c:extLst>
        </c:ser>
        <c:ser>
          <c:idx val="1"/>
          <c:order val="1"/>
          <c:tx>
            <c:strRef>
              <c:f>'Fasle Negative Rate'!$A$18</c:f>
              <c:strCache>
                <c:ptCount val="1"/>
                <c:pt idx="0">
                  <c:v>GRIM-3D</c:v>
                </c:pt>
              </c:strCache>
            </c:strRef>
          </c:tx>
          <c:spPr>
            <a:solidFill>
              <a:schemeClr val="accent6">
                <a:lumMod val="75000"/>
              </a:schemeClr>
            </a:solidFill>
            <a:ln>
              <a:solidFill>
                <a:schemeClr val="tx1"/>
              </a:solidFill>
            </a:ln>
            <a:effectLst/>
          </c:spPr>
          <c:invertIfNegative val="0"/>
          <c:cat>
            <c:strRef>
              <c:f>'Fasle Negative Rate'!$B$16:$L$16</c:f>
              <c:strCache>
                <c:ptCount val="11"/>
                <c:pt idx="0">
                  <c:v>ERR240726-1</c:v>
                </c:pt>
                <c:pt idx="1">
                  <c:v>ERR240726-2</c:v>
                </c:pt>
                <c:pt idx="2">
                  <c:v>ERR240727-1</c:v>
                </c:pt>
                <c:pt idx="3">
                  <c:v>ERR240727-2</c:v>
                </c:pt>
                <c:pt idx="4">
                  <c:v>ERR240728-1</c:v>
                </c:pt>
                <c:pt idx="5">
                  <c:v>ERR240728-2</c:v>
                </c:pt>
                <c:pt idx="6">
                  <c:v>ERR240729-1</c:v>
                </c:pt>
                <c:pt idx="7">
                  <c:v>ERR240729-2</c:v>
                </c:pt>
                <c:pt idx="8">
                  <c:v>ERR240730-1</c:v>
                </c:pt>
                <c:pt idx="9">
                  <c:v>ERR240730-2</c:v>
                </c:pt>
                <c:pt idx="10">
                  <c:v>Average</c:v>
                </c:pt>
              </c:strCache>
            </c:strRef>
          </c:cat>
          <c:val>
            <c:numRef>
              <c:f>'Fasle Negative Rate'!$B$18:$L$18</c:f>
              <c:numCache>
                <c:formatCode>General</c:formatCode>
                <c:ptCount val="11"/>
                <c:pt idx="0">
                  <c:v>6.6591638588099994E-2</c:v>
                </c:pt>
                <c:pt idx="1">
                  <c:v>6.7988469747100003E-2</c:v>
                </c:pt>
                <c:pt idx="2">
                  <c:v>6.3271584495800004E-2</c:v>
                </c:pt>
                <c:pt idx="3">
                  <c:v>6.7890906554900002E-2</c:v>
                </c:pt>
                <c:pt idx="4">
                  <c:v>6.4196651915399999E-2</c:v>
                </c:pt>
                <c:pt idx="5">
                  <c:v>6.9487578498300007E-2</c:v>
                </c:pt>
                <c:pt idx="6">
                  <c:v>6.6264228876199996E-2</c:v>
                </c:pt>
                <c:pt idx="7">
                  <c:v>6.6910694291499997E-2</c:v>
                </c:pt>
                <c:pt idx="8">
                  <c:v>6.2598773083899995E-2</c:v>
                </c:pt>
                <c:pt idx="9">
                  <c:v>6.7789437951099998E-2</c:v>
                </c:pt>
                <c:pt idx="10">
                  <c:v>6.6298996400199997E-2</c:v>
                </c:pt>
              </c:numCache>
            </c:numRef>
          </c:val>
          <c:extLst>
            <c:ext xmlns:c16="http://schemas.microsoft.com/office/drawing/2014/chart" uri="{C3380CC4-5D6E-409C-BE32-E72D297353CC}">
              <c16:uniqueId val="{00000001-9BB8-8C4D-A6DC-7C381CEDD796}"/>
            </c:ext>
          </c:extLst>
        </c:ser>
        <c:dLbls>
          <c:showLegendKey val="0"/>
          <c:showVal val="0"/>
          <c:showCatName val="0"/>
          <c:showSerName val="0"/>
          <c:showPercent val="0"/>
          <c:showBubbleSize val="0"/>
        </c:dLbls>
        <c:gapWidth val="100"/>
        <c:axId val="-2103957904"/>
        <c:axId val="-2103954544"/>
      </c:barChart>
      <c:catAx>
        <c:axId val="-2103957904"/>
        <c:scaling>
          <c:orientation val="minMax"/>
        </c:scaling>
        <c:delete val="0"/>
        <c:axPos val="b"/>
        <c:numFmt formatCode="General" sourceLinked="1"/>
        <c:majorTickMark val="none"/>
        <c:minorTickMark val="none"/>
        <c:tickLblPos val="nextTo"/>
        <c:spPr>
          <a:noFill/>
          <a:ln w="12700" cap="flat" cmpd="sng" algn="ctr">
            <a:solidFill>
              <a:sysClr val="windowText" lastClr="000000"/>
            </a:solidFill>
            <a:round/>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CH"/>
          </a:p>
        </c:txPr>
        <c:crossAx val="-2103954544"/>
        <c:crosses val="autoZero"/>
        <c:auto val="1"/>
        <c:lblAlgn val="ctr"/>
        <c:lblOffset val="0"/>
        <c:noMultiLvlLbl val="0"/>
      </c:catAx>
      <c:valAx>
        <c:axId val="-2103954544"/>
        <c:scaling>
          <c:orientation val="minMax"/>
          <c:max val="0.5"/>
          <c:min val="0"/>
        </c:scaling>
        <c:delete val="0"/>
        <c:axPos val="l"/>
        <c:majorGridlines>
          <c:spPr>
            <a:ln w="12700" cap="flat" cmpd="sng" algn="ctr">
              <a:solidFill>
                <a:schemeClr val="tx1">
                  <a:lumMod val="15000"/>
                  <a:lumOff val="85000"/>
                </a:schemeClr>
              </a:solidFill>
              <a:round/>
            </a:ln>
            <a:effectLst/>
          </c:spPr>
        </c:majorGridlines>
        <c:numFmt formatCode="#,##0.0" sourceLinked="0"/>
        <c:majorTickMark val="out"/>
        <c:minorTickMark val="none"/>
        <c:tickLblPos val="nextTo"/>
        <c:spPr>
          <a:noFill/>
          <a:ln w="12700">
            <a:solidFill>
              <a:sysClr val="windowText" lastClr="000000"/>
            </a:solidFill>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effectLst>
                  <a:outerShdw blurRad="50800" dist="50800" dir="5400000" sx="1000" sy="1000" algn="ctr" rotWithShape="0">
                    <a:srgbClr val="000000">
                      <a:alpha val="43137"/>
                    </a:srgbClr>
                  </a:outerShdw>
                </a:effectLst>
                <a:latin typeface="+mn-lt"/>
                <a:ea typeface="+mn-ea"/>
                <a:cs typeface="+mn-cs"/>
              </a:defRPr>
            </a:pPr>
            <a:endParaRPr lang="en-CH"/>
          </a:p>
        </c:txPr>
        <c:crossAx val="-2103957904"/>
        <c:crosses val="autoZero"/>
        <c:crossBetween val="between"/>
        <c:majorUnit val="0.1"/>
      </c:valAx>
      <c:spPr>
        <a:solidFill>
          <a:schemeClr val="bg1"/>
        </a:solidFill>
        <a:ln w="12700">
          <a:solidFill>
            <a:sysClr val="windowText" lastClr="000000"/>
          </a:solidFill>
        </a:ln>
        <a:effectLst/>
      </c:spPr>
    </c:plotArea>
    <c:plotVisOnly val="1"/>
    <c:dispBlanksAs val="gap"/>
    <c:showDLblsOverMax val="0"/>
  </c:chart>
  <c:spPr>
    <a:solidFill>
      <a:schemeClr val="bg1"/>
    </a:solidFill>
    <a:ln w="9525" cap="flat" cmpd="sng" algn="ctr">
      <a:noFill/>
      <a:round/>
    </a:ln>
    <a:effectLst/>
  </c:spPr>
  <c:txPr>
    <a:bodyPr/>
    <a:lstStyle/>
    <a:p>
      <a:pPr>
        <a:defRPr sz="1100"/>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7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57E2463-AA0D-EF4A-BC2B-DE34FC4615ED}" type="datetimeFigureOut">
              <a:rPr lang="en-US" smtClean="0"/>
              <a:t>12/13/22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A01105D-391D-A240-ABED-4215AA736685}" type="slidenum">
              <a:rPr lang="en-US" smtClean="0"/>
              <a:t>‹#›</a:t>
            </a:fld>
            <a:endParaRPr lang="en-US"/>
          </a:p>
        </p:txBody>
      </p:sp>
    </p:spTree>
    <p:extLst>
      <p:ext uri="{BB962C8B-B14F-4D97-AF65-F5344CB8AC3E}">
        <p14:creationId xmlns:p14="http://schemas.microsoft.com/office/powerpoint/2010/main" val="786215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D1686A-89C3-2741-A5E5-C73A6A30C570}" type="datetimeFigureOut">
              <a:rPr lang="en-US" smtClean="0"/>
              <a:t>12/13/22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886909-2889-F945-800E-20D12DE739B0}" type="slidenum">
              <a:rPr lang="en-US" smtClean="0"/>
              <a:t>‹#›</a:t>
            </a:fld>
            <a:endParaRPr lang="en-US"/>
          </a:p>
        </p:txBody>
      </p:sp>
    </p:spTree>
    <p:extLst>
      <p:ext uri="{BB962C8B-B14F-4D97-AF65-F5344CB8AC3E}">
        <p14:creationId xmlns:p14="http://schemas.microsoft.com/office/powerpoint/2010/main" val="524906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auto" latinLnBrk="0" hangingPunct="1">
              <a:lnSpc>
                <a:spcPct val="100000"/>
              </a:lnSpc>
              <a:spcBef>
                <a:spcPct val="0"/>
              </a:spcBef>
              <a:spcAft>
                <a:spcPts val="0"/>
              </a:spcAft>
              <a:buClrTx/>
              <a:buSzTx/>
              <a:buFontTx/>
              <a:buNone/>
              <a:tabLst/>
              <a:defRPr/>
            </a:pPr>
            <a:fld id="{24E82DFE-E98A-254F-BFEC-3824591F846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1225" rtl="0" eaLnBrk="1" fontAlgn="auto" latinLnBrk="0" hangingPunct="1">
                <a:lnSpc>
                  <a:spcPct val="100000"/>
                </a:lnSpc>
                <a:spcBef>
                  <a:spcPct val="0"/>
                </a:spcBef>
                <a:spcAft>
                  <a:spcPts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83833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endParaRPr lang="en-US" baseline="0" dirty="0"/>
          </a:p>
          <a:p>
            <a:r>
              <a:rPr lang="en-US" baseline="0" dirty="0"/>
              <a:t>Before mapping any reads, we generate a hash table once, which can be used to map any number of reads to the specific reference genome</a:t>
            </a:r>
          </a:p>
          <a:p>
            <a:r>
              <a:rPr lang="en-US" b="1" i="1" u="sng" baseline="0" dirty="0"/>
              <a:t>[CLICK]</a:t>
            </a:r>
          </a:p>
          <a:p>
            <a:r>
              <a:rPr lang="en-US" b="0" i="0" u="none" baseline="0" dirty="0"/>
              <a:t>The keys in the hash table are k length sequences which are referred to as k-</a:t>
            </a:r>
            <a:r>
              <a:rPr lang="en-US" b="0" i="0" u="none" baseline="0" dirty="0" err="1"/>
              <a:t>mers</a:t>
            </a:r>
            <a:r>
              <a:rPr lang="en-US" b="0" i="0" u="none" baseline="0" dirty="0"/>
              <a:t>. And the values are lists of locations in the reference genome that the particular k-</a:t>
            </a:r>
            <a:r>
              <a:rPr lang="en-US" b="0" i="0" u="none" baseline="0" dirty="0" err="1"/>
              <a:t>mer</a:t>
            </a:r>
            <a:r>
              <a:rPr lang="en-US" b="0" i="0" u="none" baseline="0" dirty="0"/>
              <a:t> occurs. In this example, we see that the sequence of 5 A’s occurs in 6 locations</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r>
              <a:rPr lang="en-US" b="0" i="0" u="none" baseline="0" dirty="0"/>
              <a:t>We generate the key-value pair for every permutation of k-</a:t>
            </a:r>
            <a:r>
              <a:rPr lang="en-US" b="0" i="0" u="none" baseline="0" dirty="0" err="1"/>
              <a:t>mers</a:t>
            </a:r>
            <a:r>
              <a:rPr lang="en-US" b="0" i="0" u="none" baseline="0" dirty="0"/>
              <a:t> for the chosen value of k.</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r>
              <a:rPr lang="en-US" b="0" i="0" u="none" baseline="0" dirty="0"/>
              <a:t>To emphasize, we see that AAAAT occurs starting at the 36</a:t>
            </a:r>
            <a:r>
              <a:rPr lang="en-US" b="0" i="0" u="none" baseline="30000" dirty="0"/>
              <a:t>th</a:t>
            </a:r>
            <a:r>
              <a:rPr lang="en-US" b="0" i="0" u="none" baseline="0" dirty="0"/>
              <a:t> and at the 434</a:t>
            </a:r>
            <a:r>
              <a:rPr lang="en-US" b="0" i="0" u="none" baseline="30000" dirty="0"/>
              <a:t>th</a:t>
            </a:r>
            <a:r>
              <a:rPr lang="en-US" b="0" i="0" u="none" baseline="0" dirty="0"/>
              <a:t> base pairs of the reference genome</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r>
              <a:rPr lang="en-US" b="0" i="0" u="none" baseline="0" dirty="0"/>
              <a:t>we continue generating the hash table until all k-</a:t>
            </a:r>
            <a:r>
              <a:rPr lang="en-US" b="0" i="0" u="none" baseline="0" dirty="0" err="1"/>
              <a:t>mer</a:t>
            </a:r>
            <a:r>
              <a:rPr lang="en-US" b="0" i="0" u="none" baseline="0" dirty="0"/>
              <a:t> permutations are populated in the hash table</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r>
              <a:rPr lang="en-US" b="0" i="0" u="none" baseline="0" dirty="0"/>
              <a:t>We can query this hash table with substrings within the reads to quickly reduce the search space in the reference genome</a:t>
            </a:r>
            <a:endParaRPr lang="en-US" b="1" i="1" u="sng" baseline="0" dirty="0"/>
          </a:p>
          <a:p>
            <a:r>
              <a:rPr lang="en-US" b="1" i="1" u="sng" baseline="0" dirty="0"/>
              <a:t>[END-CLICK]</a:t>
            </a:r>
          </a:p>
        </p:txBody>
      </p:sp>
      <p:sp>
        <p:nvSpPr>
          <p:cNvPr id="4" name="Slide Number Placeholder 3"/>
          <p:cNvSpPr>
            <a:spLocks noGrp="1"/>
          </p:cNvSpPr>
          <p:nvPr>
            <p:ph type="sldNum" sz="quarter" idx="10"/>
          </p:nvPr>
        </p:nvSpPr>
        <p:spPr/>
        <p:txBody>
          <a:bodyPr/>
          <a:lstStyle/>
          <a:p>
            <a:fld id="{01886909-2889-F945-800E-20D12DE739B0}" type="slidenum">
              <a:rPr lang="en-US" smtClean="0"/>
              <a:t>10</a:t>
            </a:fld>
            <a:endParaRPr lang="en-US"/>
          </a:p>
        </p:txBody>
      </p:sp>
    </p:spTree>
    <p:extLst>
      <p:ext uri="{BB962C8B-B14F-4D97-AF65-F5344CB8AC3E}">
        <p14:creationId xmlns:p14="http://schemas.microsoft.com/office/powerpoint/2010/main" val="873431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Here I’ll show the process of using a hash table in read mapping for a single k-</a:t>
            </a:r>
            <a:r>
              <a:rPr lang="en-US" b="0" i="0" u="none" baseline="0" dirty="0" err="1"/>
              <a:t>mer</a:t>
            </a:r>
            <a:r>
              <a:rPr lang="en-US" b="0" i="0" u="none" baseline="0" dirty="0"/>
              <a:t> in a single read. Note that for every read, we must extract x+1 k-</a:t>
            </a:r>
            <a:r>
              <a:rPr lang="en-US" b="0" i="0" u="none" baseline="0" dirty="0" err="1"/>
              <a:t>mers</a:t>
            </a:r>
            <a:r>
              <a:rPr lang="en-US" b="0" i="0" u="none" baseline="0" dirty="0"/>
              <a:t>, where x is equal to the maximum number of allowable errors between a string match. This essentially guarantees that one of the k-</a:t>
            </a:r>
            <a:r>
              <a:rPr lang="en-US" b="0" i="0" u="none" baseline="0" dirty="0" err="1"/>
              <a:t>mers</a:t>
            </a:r>
            <a:r>
              <a:rPr lang="en-US" b="0" i="0" u="none" baseline="0" dirty="0"/>
              <a:t> WILL match perfectly in the reference genome.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From any given read, we select k-</a:t>
            </a:r>
            <a:r>
              <a:rPr lang="en-US" b="0" i="0" u="none" baseline="0" dirty="0" err="1"/>
              <a:t>mers</a:t>
            </a:r>
            <a:r>
              <a:rPr lang="en-US" b="0" i="0" u="none" baseline="0" dirty="0"/>
              <a:t> and retrieve their location lists from the hash table </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We then retrieve the appropriate reference substring from the reference genome according to the location and the offset of the k-</a:t>
            </a:r>
            <a:r>
              <a:rPr lang="en-US" b="0" i="0" u="none" baseline="0" dirty="0" err="1"/>
              <a:t>mer</a:t>
            </a:r>
            <a:r>
              <a:rPr lang="en-US" b="0" i="0" u="none" baseline="0" dirty="0"/>
              <a:t> within the read </a:t>
            </a:r>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We then compare each of these reference substrings against the read sequence using Alignment, an expensive dynamic programming algorithm. We note cases with clear mismatches should not waste compute resources via string comparison.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We also have to repeat this entire process for many many reads whose order can be approximated by dividing the genome length by the read sequence length. In the case of the human genome of length 3 billion and for 100 </a:t>
            </a:r>
            <a:r>
              <a:rPr lang="en-US" b="0" i="0" u="none" baseline="0" dirty="0" err="1"/>
              <a:t>bp</a:t>
            </a:r>
            <a:r>
              <a:rPr lang="en-US" b="0" i="0" u="none" baseline="0" dirty="0"/>
              <a:t> length read sequences, we will have at least 30 million reads</a:t>
            </a:r>
            <a:endParaRPr lang="en-US" b="1" i="1" u="sng"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baseline="0" dirty="0"/>
              <a:t>[CLICK]</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Most locations we compare do not match the read. So, it is more efficient to build a filter that quickly identifies and discards such locations without doing the comparison to the reference genome</a:t>
            </a:r>
          </a:p>
          <a:p>
            <a:r>
              <a:rPr lang="en-US" sz="1200" b="1" i="1" u="sng" kern="1200" dirty="0">
                <a:solidFill>
                  <a:schemeClr val="tx1"/>
                </a:solidFill>
                <a:effectLst/>
                <a:latin typeface="+mn-lt"/>
                <a:ea typeface="+mn-ea"/>
                <a:cs typeface="+mn-cs"/>
              </a:rPr>
              <a:t>[END-CLICK]</a:t>
            </a:r>
          </a:p>
          <a:p>
            <a:endParaRPr lang="en-US" b="0" i="0" u="none" dirty="0"/>
          </a:p>
        </p:txBody>
      </p:sp>
      <p:sp>
        <p:nvSpPr>
          <p:cNvPr id="4" name="Slide Number Placeholder 3"/>
          <p:cNvSpPr>
            <a:spLocks noGrp="1"/>
          </p:cNvSpPr>
          <p:nvPr>
            <p:ph type="sldNum" sz="quarter" idx="10"/>
          </p:nvPr>
        </p:nvSpPr>
        <p:spPr/>
        <p:txBody>
          <a:bodyPr/>
          <a:lstStyle/>
          <a:p>
            <a:fld id="{01886909-2889-F945-800E-20D12DE739B0}" type="slidenum">
              <a:rPr lang="en-US" smtClean="0"/>
              <a:t>11</a:t>
            </a:fld>
            <a:endParaRPr lang="en-US"/>
          </a:p>
        </p:txBody>
      </p:sp>
    </p:spTree>
    <p:extLst>
      <p:ext uri="{BB962C8B-B14F-4D97-AF65-F5344CB8AC3E}">
        <p14:creationId xmlns:p14="http://schemas.microsoft.com/office/powerpoint/2010/main" val="1865098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b="0" i="0" u="none" dirty="0"/>
              <a:t>Alignment is the algorithm for determining </a:t>
            </a:r>
            <a:r>
              <a:rPr lang="en-US" b="0" i="0" u="none" baseline="0" dirty="0"/>
              <a:t>a match between a read and a reference substring. This is very expensive and requires the use of an O(n2) dynamic programming algorithm. </a:t>
            </a:r>
          </a:p>
          <a:p>
            <a:r>
              <a:rPr lang="en-US" b="1" i="0" u="none" baseline="0" dirty="0"/>
              <a:t>[CLICK]</a:t>
            </a:r>
          </a:p>
          <a:p>
            <a:r>
              <a:rPr lang="en-US" b="0" i="0" u="none" baseline="0" dirty="0"/>
              <a:t>To give the scale of required computation, a single human can generate millions to billions of reads, and each read results in multiple locations</a:t>
            </a:r>
          </a:p>
          <a:p>
            <a:r>
              <a:rPr lang="en-US" b="1" i="1" u="sng" baseline="0" dirty="0"/>
              <a:t>[CLICK]</a:t>
            </a:r>
          </a:p>
          <a:p>
            <a:r>
              <a:rPr lang="en-US" b="0" i="0" u="none" dirty="0"/>
              <a:t>Modern read mappers </a:t>
            </a:r>
            <a:r>
              <a:rPr lang="en-US" b="0" i="0" u="none" baseline="0" dirty="0"/>
              <a:t>reduce the time spent on alignment for increased performance. This can be done in two ways:</a:t>
            </a:r>
          </a:p>
          <a:p>
            <a:r>
              <a:rPr lang="en-US" b="1" i="1" u="sng" baseline="0" dirty="0"/>
              <a:t>[CLICK]</a:t>
            </a:r>
          </a:p>
          <a:p>
            <a:r>
              <a:rPr lang="en-US" b="0" i="0" u="none" baseline="0" dirty="0"/>
              <a:t>By further optimizing the alignment algorithm, which many prior works have done.. OR </a:t>
            </a:r>
          </a:p>
          <a:p>
            <a:r>
              <a:rPr lang="en-US" b="1" i="1" u="sng" baseline="0" dirty="0"/>
              <a:t>[CLICK]</a:t>
            </a:r>
          </a:p>
          <a:p>
            <a:r>
              <a:rPr lang="en-US" b="0" i="0" u="none" dirty="0"/>
              <a:t>By reducing the number of alignments necessary by quickly discarding mismatches.</a:t>
            </a:r>
            <a:r>
              <a:rPr lang="en-US" b="0" i="0" u="none" baseline="0" dirty="0"/>
              <a:t> We refer to this as filtering.</a:t>
            </a:r>
          </a:p>
          <a:p>
            <a:r>
              <a:rPr lang="en-US" b="1" i="1" u="sng" baseline="0" dirty="0"/>
              <a:t>[CLICK]</a:t>
            </a:r>
          </a:p>
          <a:p>
            <a:r>
              <a:rPr lang="en-US" b="0" i="0" u="none" dirty="0"/>
              <a:t>Both methods are used by mappers today, but now filtering has replaced alignment as the bottleneck.</a:t>
            </a:r>
          </a:p>
          <a:p>
            <a:r>
              <a:rPr lang="en-US" b="1" i="0" u="none" baseline="0" dirty="0"/>
              <a:t>[CLICK]</a:t>
            </a:r>
          </a:p>
          <a:p>
            <a:r>
              <a:rPr lang="en-US" b="0" i="0" u="none" baseline="0" dirty="0"/>
              <a:t>Our goal is to improve the filtering step in read mappers</a:t>
            </a:r>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12</a:t>
            </a:fld>
            <a:endParaRPr lang="en-US"/>
          </a:p>
        </p:txBody>
      </p:sp>
    </p:spTree>
    <p:extLst>
      <p:ext uri="{BB962C8B-B14F-4D97-AF65-F5344CB8AC3E}">
        <p14:creationId xmlns:p14="http://schemas.microsoft.com/office/powerpoint/2010/main" val="1599498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13</a:t>
            </a:fld>
            <a:endParaRPr lang="en-US"/>
          </a:p>
        </p:txBody>
      </p:sp>
    </p:spTree>
    <p:extLst>
      <p:ext uri="{BB962C8B-B14F-4D97-AF65-F5344CB8AC3E}">
        <p14:creationId xmlns:p14="http://schemas.microsoft.com/office/powerpoint/2010/main" val="1225643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b="0" i="0" u="none" dirty="0"/>
              <a:t>Again</a:t>
            </a:r>
            <a:r>
              <a:rPr lang="en-US" b="0" i="0" u="none" baseline="0" dirty="0"/>
              <a:t>, we split the read into k-</a:t>
            </a:r>
            <a:r>
              <a:rPr lang="en-US" b="0" i="0" u="none" baseline="0" dirty="0" err="1"/>
              <a:t>mers</a:t>
            </a:r>
            <a:r>
              <a:rPr lang="en-US" b="0" i="0" u="none" baseline="0" dirty="0"/>
              <a:t> of length 5 and query the hash table for their location lists </a:t>
            </a:r>
            <a:endParaRPr lang="en-US" b="0" i="0"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dirty="0"/>
              <a:t>We then pass the locations through the filter and attempt to efficiently discard</a:t>
            </a:r>
            <a:r>
              <a:rPr lang="en-US" b="0" i="0" u="none" baseline="0" dirty="0"/>
              <a:t> as many locations as possible before having to run alignment. Here we see that locations that are obviously mismatches get discarded, before needing alignment.  </a:t>
            </a:r>
            <a:endParaRPr lang="en-US" b="0" i="0"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dirty="0"/>
              <a:t>The</a:t>
            </a:r>
            <a:r>
              <a:rPr lang="en-US" b="0" i="0" u="none" baseline="0" dirty="0"/>
              <a:t> read must then be aligned against the strings that pass the filter to determine location matches</a:t>
            </a:r>
            <a:endParaRPr lang="en-US" b="0" i="0"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dirty="0"/>
              <a:t>Any</a:t>
            </a:r>
            <a:r>
              <a:rPr lang="en-US" b="0" i="0" u="none" baseline="0" dirty="0"/>
              <a:t> location that passes through the filter, but then fails the alignment is called a false negative. False negative rates and filtering speed are important metrics for analyzing a filter.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i="0" u="none" baseline="0" dirty="0"/>
              <a:t>note that when the filter was added, we were able to forego 3 instances of alignment thus saving us execution time.</a:t>
            </a:r>
            <a:endParaRPr lang="en-US" b="0" i="0" u="none"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1" u="sng" dirty="0"/>
              <a:t>[END-CLICK]</a:t>
            </a:r>
          </a:p>
          <a:p>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14</a:t>
            </a:fld>
            <a:endParaRPr lang="en-US"/>
          </a:p>
        </p:txBody>
      </p:sp>
    </p:spTree>
    <p:extLst>
      <p:ext uri="{BB962C8B-B14F-4D97-AF65-F5344CB8AC3E}">
        <p14:creationId xmlns:p14="http://schemas.microsoft.com/office/powerpoint/2010/main" val="1645070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15</a:t>
            </a:fld>
            <a:endParaRPr lang="en-US"/>
          </a:p>
        </p:txBody>
      </p:sp>
    </p:spTree>
    <p:extLst>
      <p:ext uri="{BB962C8B-B14F-4D97-AF65-F5344CB8AC3E}">
        <p14:creationId xmlns:p14="http://schemas.microsoft.com/office/powerpoint/2010/main" val="1730845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16</a:t>
            </a:fld>
            <a:endParaRPr lang="en-US"/>
          </a:p>
        </p:txBody>
      </p:sp>
    </p:spTree>
    <p:extLst>
      <p:ext uri="{BB962C8B-B14F-4D97-AF65-F5344CB8AC3E}">
        <p14:creationId xmlns:p14="http://schemas.microsoft.com/office/powerpoint/2010/main" val="11908266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1" i="1" u="sng" dirty="0"/>
          </a:p>
          <a:p>
            <a:endParaRPr lang="en-US" b="1" i="1" u="sng" dirty="0"/>
          </a:p>
          <a:p>
            <a:r>
              <a:rPr lang="en-US" b="1" i="1" u="sng" dirty="0"/>
              <a:t>[CLICK]</a:t>
            </a:r>
          </a:p>
          <a:p>
            <a:r>
              <a:rPr lang="en-US" b="0" i="0" u="none" dirty="0"/>
              <a:t>We first partition the genome in large sequences that we refer to as bins </a:t>
            </a:r>
          </a:p>
          <a:p>
            <a:r>
              <a:rPr lang="en-US" b="1" i="1" u="sng" dirty="0"/>
              <a:t>[CLICK]</a:t>
            </a:r>
          </a:p>
          <a:p>
            <a:r>
              <a:rPr lang="en-US" b="1" i="1" u="sng" dirty="0"/>
              <a:t>[CLICK]</a:t>
            </a:r>
          </a:p>
          <a:p>
            <a:endParaRPr lang="en-US" b="1" i="1" u="sng" dirty="0"/>
          </a:p>
          <a:p>
            <a:r>
              <a:rPr lang="en-US" b="0" i="0" u="none" dirty="0"/>
              <a:t>We show the genome with an arbitrary bin highlighted</a:t>
            </a:r>
          </a:p>
          <a:p>
            <a:r>
              <a:rPr lang="en-US" b="1" i="0" u="none" dirty="0"/>
              <a:t>[CLICK]</a:t>
            </a:r>
          </a:p>
          <a:p>
            <a:r>
              <a:rPr lang="en-US" b="0" i="0" u="none" dirty="0"/>
              <a:t>We then generate</a:t>
            </a:r>
            <a:r>
              <a:rPr lang="en-US" b="0" i="0" u="none" baseline="0" dirty="0"/>
              <a:t> a </a:t>
            </a:r>
            <a:r>
              <a:rPr lang="en-US" b="0" i="0" u="none" baseline="0" dirty="0" err="1"/>
              <a:t>bitvector</a:t>
            </a:r>
            <a:r>
              <a:rPr lang="en-US" b="0" i="0" u="none" baseline="0" dirty="0"/>
              <a:t> that represents the bin and holds the occurrence of all permutations of a small string called a token in the bin</a:t>
            </a:r>
          </a:p>
          <a:p>
            <a:r>
              <a:rPr lang="en-US" b="0" i="0" u="none" baseline="0" dirty="0"/>
              <a:t>we see in the figure that tokens that exist in the bin are represented with a 1, and those not in the bin are a 0.</a:t>
            </a:r>
          </a:p>
          <a:p>
            <a:r>
              <a:rPr lang="en-US" b="1" i="0" u="sng" baseline="0" dirty="0"/>
              <a:t>[CLICK]</a:t>
            </a:r>
          </a:p>
          <a:p>
            <a:r>
              <a:rPr lang="en-US" b="0" i="0" u="none" baseline="0" dirty="0"/>
              <a:t>so AAAAA exists in Bin x </a:t>
            </a:r>
          </a:p>
          <a:p>
            <a:r>
              <a:rPr lang="en-US" b="0" i="0" u="none" baseline="0" dirty="0"/>
              <a:t>and CCCCT does not exist in bin x </a:t>
            </a:r>
          </a:p>
          <a:p>
            <a:r>
              <a:rPr lang="en-US" b="1" i="0" u="sng" baseline="0" dirty="0"/>
              <a:t>[CLICK]</a:t>
            </a:r>
          </a:p>
          <a:p>
            <a:r>
              <a:rPr lang="en-US" b="0" i="0" u="none" baseline="0" dirty="0"/>
              <a:t>to account for matches straddling two bins, we employ overlapping bins so that a read will now always fall within a single bin</a:t>
            </a:r>
          </a:p>
          <a:p>
            <a:endParaRPr lang="en-US" b="1" i="1" u="sng" baseline="0" dirty="0"/>
          </a:p>
          <a:p>
            <a:endParaRPr lang="en-US" b="1" i="1" u="sng" baseline="0" dirty="0"/>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17</a:t>
            </a:fld>
            <a:endParaRPr lang="en-US"/>
          </a:p>
        </p:txBody>
      </p:sp>
    </p:spTree>
    <p:extLst>
      <p:ext uri="{BB962C8B-B14F-4D97-AF65-F5344CB8AC3E}">
        <p14:creationId xmlns:p14="http://schemas.microsoft.com/office/powerpoint/2010/main" val="1611890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18</a:t>
            </a:fld>
            <a:endParaRPr lang="en-US"/>
          </a:p>
        </p:txBody>
      </p:sp>
    </p:spTree>
    <p:extLst>
      <p:ext uri="{BB962C8B-B14F-4D97-AF65-F5344CB8AC3E}">
        <p14:creationId xmlns:p14="http://schemas.microsoft.com/office/powerpoint/2010/main" val="800607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We use </a:t>
            </a:r>
            <a:r>
              <a:rPr lang="en-US" dirty="0" err="1"/>
              <a:t>bitvectors</a:t>
            </a:r>
            <a:r>
              <a:rPr lang="en-US" dirty="0"/>
              <a:t> to </a:t>
            </a:r>
            <a:r>
              <a:rPr lang="en-US" dirty="0" err="1"/>
              <a:t>quicly</a:t>
            </a:r>
            <a:r>
              <a:rPr lang="en-US" dirty="0"/>
              <a:t> figure out existence within a</a:t>
            </a:r>
            <a:r>
              <a:rPr lang="en-US" baseline="0" dirty="0"/>
              <a:t> bin </a:t>
            </a:r>
          </a:p>
          <a:p>
            <a:endParaRPr lang="en-US" dirty="0"/>
          </a:p>
          <a:p>
            <a:r>
              <a:rPr lang="en-US" b="1" dirty="0"/>
              <a:t>Don’t talk about top text</a:t>
            </a:r>
          </a:p>
          <a:p>
            <a:endParaRPr lang="en-US" dirty="0"/>
          </a:p>
          <a:p>
            <a:endParaRPr lang="en-US" dirty="0"/>
          </a:p>
          <a:p>
            <a:r>
              <a:rPr lang="en-US" dirty="0"/>
              <a:t>We see here</a:t>
            </a:r>
            <a:r>
              <a:rPr lang="en-US" baseline="0" dirty="0"/>
              <a:t> a list of bit vectors that are associated with a particular bin. The memory required to store all bit vectors is found by multiplying the number of bins by 4^q bits (which is the size of the bit vectors)</a:t>
            </a:r>
          </a:p>
          <a:p>
            <a:endParaRPr lang="en-US" baseline="0" dirty="0"/>
          </a:p>
          <a:p>
            <a:r>
              <a:rPr lang="en-US" baseline="0" dirty="0"/>
              <a:t>For a bin size of 200 and a q of 5, the memory footprint comes to around 3.8 GB </a:t>
            </a:r>
          </a:p>
          <a:p>
            <a:endParaRPr lang="en-US" baseline="0" dirty="0"/>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19</a:t>
            </a:fld>
            <a:endParaRPr lang="en-US"/>
          </a:p>
        </p:txBody>
      </p:sp>
    </p:spTree>
    <p:extLst>
      <p:ext uri="{BB962C8B-B14F-4D97-AF65-F5344CB8AC3E}">
        <p14:creationId xmlns:p14="http://schemas.microsoft.com/office/powerpoint/2010/main" val="1193931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Hello</a:t>
            </a:r>
            <a:r>
              <a:rPr lang="en-US" baseline="0" dirty="0"/>
              <a:t>, my name is </a:t>
            </a:r>
            <a:r>
              <a:rPr lang="en-US" baseline="0" dirty="0" err="1"/>
              <a:t>Jeremie</a:t>
            </a:r>
            <a:r>
              <a:rPr lang="en-US" baseline="0" dirty="0"/>
              <a:t> Kim and I will be presenting GRIM-Filter, fast seed location filtering in DNA read mapping using processing-in-memory technologies.</a:t>
            </a:r>
          </a:p>
          <a:p>
            <a:r>
              <a:rPr lang="en-US" b="1" i="1" u="sng" baseline="0" dirty="0"/>
              <a:t>[CLICK]</a:t>
            </a:r>
          </a:p>
        </p:txBody>
      </p:sp>
      <p:sp>
        <p:nvSpPr>
          <p:cNvPr id="4" name="Slide Number Placeholder 3"/>
          <p:cNvSpPr>
            <a:spLocks noGrp="1"/>
          </p:cNvSpPr>
          <p:nvPr>
            <p:ph type="sldNum" sz="quarter" idx="10"/>
          </p:nvPr>
        </p:nvSpPr>
        <p:spPr/>
        <p:txBody>
          <a:bodyPr/>
          <a:lstStyle/>
          <a:p>
            <a:fld id="{01886909-2889-F945-800E-20D12DE739B0}" type="slidenum">
              <a:rPr lang="en-US" smtClean="0"/>
              <a:t>2</a:t>
            </a:fld>
            <a:endParaRPr lang="en-US"/>
          </a:p>
        </p:txBody>
      </p:sp>
    </p:spTree>
    <p:extLst>
      <p:ext uri="{BB962C8B-B14F-4D97-AF65-F5344CB8AC3E}">
        <p14:creationId xmlns:p14="http://schemas.microsoft.com/office/powerpoint/2010/main" val="1681005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a:t>
            </a:r>
            <a:r>
              <a:rPr lang="en-US" baseline="0" dirty="0"/>
              <a:t> about why GRIM-Filter is faster than alignment. This is obviously faster than dynamic programming. </a:t>
            </a:r>
          </a:p>
          <a:p>
            <a:endParaRPr lang="en-US" dirty="0"/>
          </a:p>
          <a:p>
            <a:r>
              <a:rPr lang="en-US" dirty="0"/>
              <a:t>This threshold</a:t>
            </a:r>
            <a:r>
              <a:rPr lang="en-US" baseline="0" dirty="0"/>
              <a:t> value changes error tolerance</a:t>
            </a:r>
            <a:endParaRPr lang="en-US" dirty="0"/>
          </a:p>
          <a:p>
            <a:endParaRPr lang="en-US" dirty="0"/>
          </a:p>
          <a:p>
            <a:endParaRPr lang="en-US" dirty="0"/>
          </a:p>
          <a:p>
            <a:r>
              <a:rPr lang="en-US" dirty="0"/>
              <a:t>In this example, we will use a token</a:t>
            </a:r>
            <a:r>
              <a:rPr lang="en-US" baseline="0" dirty="0"/>
              <a:t> size of 5 </a:t>
            </a:r>
            <a:endParaRPr lang="en-US" dirty="0"/>
          </a:p>
          <a:p>
            <a:r>
              <a:rPr lang="en-US" dirty="0"/>
              <a:t>We show how GRIM-Filter</a:t>
            </a:r>
            <a:r>
              <a:rPr lang="en-US" baseline="0" dirty="0"/>
              <a:t> determines the need for alignment in a bin X. We use the read to generate a mask to selectively sum bit vectors. </a:t>
            </a:r>
          </a:p>
          <a:p>
            <a:r>
              <a:rPr lang="en-US" b="1" i="1" u="sng" baseline="0" dirty="0"/>
              <a:t>[CLICK]</a:t>
            </a:r>
          </a:p>
          <a:p>
            <a:r>
              <a:rPr lang="en-US" baseline="0" dirty="0"/>
              <a:t>For the given read sequence in red, we find all indices corresponding to the q-grams found in the read. </a:t>
            </a:r>
          </a:p>
          <a:p>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then query and </a:t>
            </a:r>
            <a:r>
              <a:rPr lang="en-US" b="1" i="1" u="sng" dirty="0"/>
              <a:t>[CLICK]</a:t>
            </a:r>
            <a:r>
              <a:rPr lang="en-US" baseline="0" dirty="0"/>
              <a:t> sum the bits of bin X’s pre-computed bit vector of the reference genome.</a:t>
            </a:r>
          </a:p>
          <a:p>
            <a:r>
              <a:rPr lang="en-US" b="0" i="0" u="none" dirty="0"/>
              <a:t>This final value is then compared to a threshold to determine the likelihood</a:t>
            </a:r>
            <a:r>
              <a:rPr lang="en-US" b="0" i="0" u="none" baseline="0" dirty="0"/>
              <a:t> of this read’s existence in Bin X</a:t>
            </a:r>
          </a:p>
          <a:p>
            <a:r>
              <a:rPr lang="en-US" b="0" i="0" u="none" baseline="0" dirty="0"/>
              <a:t>These are all very simple operations and can be run in parallel across different bins</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BBA3D9B9-CD49-6346-9B64-E0A0DC2E5A77}" type="slidenum">
              <a:rPr lang="en-US" smtClean="0"/>
              <a:t>21</a:t>
            </a:fld>
            <a:endParaRPr lang="en-US"/>
          </a:p>
        </p:txBody>
      </p:sp>
    </p:spTree>
    <p:extLst>
      <p:ext uri="{BB962C8B-B14F-4D97-AF65-F5344CB8AC3E}">
        <p14:creationId xmlns:p14="http://schemas.microsoft.com/office/powerpoint/2010/main" val="467606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REWRITE </a:t>
            </a:r>
          </a:p>
          <a:p>
            <a:endParaRPr lang="en-US" dirty="0"/>
          </a:p>
          <a:p>
            <a:r>
              <a:rPr lang="en-US" b="1" dirty="0">
                <a:solidFill>
                  <a:srgbClr val="FF0000"/>
                </a:solidFill>
              </a:rPr>
              <a:t>MOVE THIS TO</a:t>
            </a:r>
            <a:r>
              <a:rPr lang="en-US" b="1" baseline="0" dirty="0">
                <a:solidFill>
                  <a:srgbClr val="FF0000"/>
                </a:solidFill>
              </a:rPr>
              <a:t> BACKUP MAYBE</a:t>
            </a:r>
            <a:endParaRPr lang="en-US" b="1" dirty="0">
              <a:solidFill>
                <a:srgbClr val="FF0000"/>
              </a:solidFill>
            </a:endParaRPr>
          </a:p>
          <a:p>
            <a:endParaRPr lang="en-US" dirty="0"/>
          </a:p>
          <a:p>
            <a:r>
              <a:rPr lang="en-US" dirty="0"/>
              <a:t>In this example, we will use a token</a:t>
            </a:r>
            <a:r>
              <a:rPr lang="en-US" baseline="0" dirty="0"/>
              <a:t> size of 5 </a:t>
            </a:r>
            <a:endParaRPr lang="en-US" dirty="0"/>
          </a:p>
          <a:p>
            <a:r>
              <a:rPr lang="en-US" dirty="0"/>
              <a:t>We show how GRIM-Filter</a:t>
            </a:r>
            <a:r>
              <a:rPr lang="en-US" baseline="0" dirty="0"/>
              <a:t> determines the need for alignment in a bin X. We use the read to generate a mask to selectively sum bit vectors. </a:t>
            </a:r>
          </a:p>
          <a:p>
            <a:r>
              <a:rPr lang="en-US" b="1" i="1" u="sng" baseline="0" dirty="0"/>
              <a:t>[CLICK]</a:t>
            </a:r>
          </a:p>
          <a:p>
            <a:r>
              <a:rPr lang="en-US" baseline="0" dirty="0"/>
              <a:t>For the given read sequence in red, we find all indices corresponding to the q-grams found in the read. </a:t>
            </a:r>
          </a:p>
          <a:p>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then query and </a:t>
            </a:r>
            <a:r>
              <a:rPr lang="en-US" b="1" i="1" u="sng" dirty="0"/>
              <a:t>[CLICK]</a:t>
            </a:r>
            <a:r>
              <a:rPr lang="en-US" baseline="0" dirty="0"/>
              <a:t> sum the bits of bin X’s pre-computed bit vector of the reference genome.</a:t>
            </a:r>
          </a:p>
          <a:p>
            <a:r>
              <a:rPr lang="en-US" b="0" i="0" u="none" dirty="0"/>
              <a:t>This final value is then compared to a threshold to determine the likelihood</a:t>
            </a:r>
            <a:r>
              <a:rPr lang="en-US" b="0" i="0" u="none" baseline="0" dirty="0"/>
              <a:t> of this read’s existence in Bin X</a:t>
            </a:r>
          </a:p>
          <a:p>
            <a:r>
              <a:rPr lang="en-US" b="0" i="0" u="none" baseline="0" dirty="0"/>
              <a:t>These are all very simple operations and can be run in parallel across different bins</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BBA3D9B9-CD49-6346-9B64-E0A0DC2E5A77}" type="slidenum">
              <a:rPr lang="en-US" smtClean="0"/>
              <a:t>23</a:t>
            </a:fld>
            <a:endParaRPr lang="en-US"/>
          </a:p>
        </p:txBody>
      </p:sp>
    </p:spTree>
    <p:extLst>
      <p:ext uri="{BB962C8B-B14F-4D97-AF65-F5344CB8AC3E}">
        <p14:creationId xmlns:p14="http://schemas.microsoft.com/office/powerpoint/2010/main" val="19509090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REWRITE </a:t>
            </a:r>
          </a:p>
          <a:p>
            <a:endParaRPr lang="en-US" dirty="0"/>
          </a:p>
          <a:p>
            <a:r>
              <a:rPr lang="en-US" dirty="0"/>
              <a:t>In this example, we will use a token</a:t>
            </a:r>
            <a:r>
              <a:rPr lang="en-US" baseline="0" dirty="0"/>
              <a:t> size of 5 </a:t>
            </a:r>
            <a:endParaRPr lang="en-US" dirty="0"/>
          </a:p>
          <a:p>
            <a:r>
              <a:rPr lang="en-US" dirty="0"/>
              <a:t>We show how GRIM-Filter</a:t>
            </a:r>
            <a:r>
              <a:rPr lang="en-US" baseline="0" dirty="0"/>
              <a:t> determines the need for alignment in a bin X. We use the read to generate a mask to selectively sum bit vectors. </a:t>
            </a:r>
          </a:p>
          <a:p>
            <a:r>
              <a:rPr lang="en-US" b="1" i="1" u="sng" baseline="0" dirty="0"/>
              <a:t>[CLICK]</a:t>
            </a:r>
          </a:p>
          <a:p>
            <a:r>
              <a:rPr lang="en-US" baseline="0" dirty="0"/>
              <a:t>For the given read sequence in red, we find all indices corresponding to the q-grams found in the read. </a:t>
            </a:r>
          </a:p>
          <a:p>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then query and </a:t>
            </a:r>
            <a:r>
              <a:rPr lang="en-US" b="1" i="1" u="sng" dirty="0"/>
              <a:t>[CLICK]</a:t>
            </a:r>
            <a:r>
              <a:rPr lang="en-US" baseline="0" dirty="0"/>
              <a:t> sum the bits of bin X’s pre-computed bit vector of the reference genome.</a:t>
            </a:r>
          </a:p>
          <a:p>
            <a:r>
              <a:rPr lang="en-US" b="0" i="0" u="none" dirty="0"/>
              <a:t>This final value is then compared to a threshold to determine the likelihood</a:t>
            </a:r>
            <a:r>
              <a:rPr lang="en-US" b="0" i="0" u="none" baseline="0" dirty="0"/>
              <a:t> of this read’s existence in Bin X</a:t>
            </a:r>
          </a:p>
          <a:p>
            <a:r>
              <a:rPr lang="en-US" b="0" i="0" u="none" baseline="0" dirty="0"/>
              <a:t>These are all very simple operations and can be run in parallel across different bins</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BBA3D9B9-CD49-6346-9B64-E0A0DC2E5A77}" type="slidenum">
              <a:rPr lang="en-US" smtClean="0"/>
              <a:t>25</a:t>
            </a:fld>
            <a:endParaRPr lang="en-US"/>
          </a:p>
        </p:txBody>
      </p:sp>
    </p:spTree>
    <p:extLst>
      <p:ext uri="{BB962C8B-B14F-4D97-AF65-F5344CB8AC3E}">
        <p14:creationId xmlns:p14="http://schemas.microsoft.com/office/powerpoint/2010/main" val="1176117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26</a:t>
            </a:fld>
            <a:endParaRPr lang="en-US"/>
          </a:p>
        </p:txBody>
      </p:sp>
    </p:spTree>
    <p:extLst>
      <p:ext uri="{BB962C8B-B14F-4D97-AF65-F5344CB8AC3E}">
        <p14:creationId xmlns:p14="http://schemas.microsoft.com/office/powerpoint/2010/main" val="7350036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0" i="0" u="none" dirty="0"/>
              <a:t>As a recap,</a:t>
            </a:r>
            <a:endParaRPr lang="en-US" b="1" i="1" u="sng" dirty="0"/>
          </a:p>
          <a:p>
            <a:r>
              <a:rPr lang="en-US" b="1" i="1" u="sng" dirty="0"/>
              <a:t>[CLICK]</a:t>
            </a:r>
            <a:endParaRPr lang="en-US" b="0" i="0" u="none" dirty="0"/>
          </a:p>
          <a:p>
            <a:r>
              <a:rPr lang="en-US" b="0" i="0" u="none" dirty="0"/>
              <a:t>GRIM-Filter is comprised</a:t>
            </a:r>
            <a:r>
              <a:rPr lang="en-US" b="0" i="0" u="none" baseline="0" dirty="0"/>
              <a:t> of very simple addition/comparison operations </a:t>
            </a:r>
          </a:p>
          <a:p>
            <a:r>
              <a:rPr lang="en-US" b="1" i="1" u="sng" baseline="0" dirty="0"/>
              <a:t>[CLICK]</a:t>
            </a:r>
          </a:p>
          <a:p>
            <a:r>
              <a:rPr lang="en-US" b="0" i="0" u="none" baseline="0" dirty="0"/>
              <a:t>To check a given bin, we sum the bits corresponding to each token in the read</a:t>
            </a:r>
          </a:p>
          <a:p>
            <a:r>
              <a:rPr lang="en-US" b="1" i="1" u="sng" baseline="0" dirty="0"/>
              <a:t>[CLICK]</a:t>
            </a:r>
          </a:p>
          <a:p>
            <a:r>
              <a:rPr lang="en-US" b="0" i="0" u="none" baseline="0" dirty="0"/>
              <a:t>and then we compare the sum against a threshold to determine whether we need to align</a:t>
            </a:r>
          </a:p>
          <a:p>
            <a:r>
              <a:rPr lang="en-US" b="1" i="1" u="sng" baseline="0" dirty="0"/>
              <a:t>[CLICK]</a:t>
            </a:r>
          </a:p>
          <a:p>
            <a:r>
              <a:rPr lang="en-US" b="0" i="0" u="none" baseline="0" dirty="0"/>
              <a:t>It is also highly parallel</a:t>
            </a:r>
          </a:p>
          <a:p>
            <a:r>
              <a:rPr lang="en-US" b="0" i="0" u="none" baseline="0" dirty="0"/>
              <a:t>each bin is operated on independently and there are many many bins </a:t>
            </a:r>
          </a:p>
          <a:p>
            <a:r>
              <a:rPr lang="en-US" b="0" i="0" u="none" baseline="0" dirty="0"/>
              <a:t>[</a:t>
            </a:r>
            <a:r>
              <a:rPr lang="en-US" b="1" i="1" u="sng" baseline="0" dirty="0"/>
              <a:t>CLICK]</a:t>
            </a:r>
            <a:endParaRPr lang="en-US" b="0" i="0" u="none" baseline="0" dirty="0"/>
          </a:p>
          <a:p>
            <a:r>
              <a:rPr lang="en-US" b="0" i="0" u="none" baseline="0" dirty="0"/>
              <a:t>These three properties together make it a suitable algorithm to be run in 3D stacked DRAM</a:t>
            </a:r>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27</a:t>
            </a:fld>
            <a:endParaRPr lang="en-US"/>
          </a:p>
        </p:txBody>
      </p:sp>
    </p:spTree>
    <p:extLst>
      <p:ext uri="{BB962C8B-B14F-4D97-AF65-F5344CB8AC3E}">
        <p14:creationId xmlns:p14="http://schemas.microsoft.com/office/powerpoint/2010/main" val="322664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THICKEN TSV lines</a:t>
            </a:r>
          </a:p>
          <a:p>
            <a:endParaRPr lang="en-US" b="1" i="1" u="sng" dirty="0"/>
          </a:p>
          <a:p>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3D stacked memory stacks a</a:t>
            </a:r>
            <a:r>
              <a:rPr lang="en-US" baseline="0" dirty="0"/>
              <a:t> logic layer and DRAM layers with vertical connections called TSVs. This vertical structure allows for a much higher number of connections increasing the available bandwidth. The customizable logic layer enables processing-in-memory, which avoids overloading the memory bus by offloading computation to this layer in the 3D stacked module. </a:t>
            </a:r>
            <a:endParaRPr lang="en-US" b="0" i="0" u="none" baseline="0" dirty="0"/>
          </a:p>
          <a:p>
            <a:r>
              <a:rPr lang="en-US" b="0" i="0" u="none" baseline="0" dirty="0"/>
              <a:t>We can design the simple operations required for GRIM-Filter into the customizable logic layer and appropriately distribute the </a:t>
            </a:r>
            <a:r>
              <a:rPr lang="en-US" b="0" i="0" u="none" baseline="0" dirty="0" err="1"/>
              <a:t>bitvectors</a:t>
            </a:r>
            <a:r>
              <a:rPr lang="en-US" b="0" i="0" u="none" baseline="0" dirty="0"/>
              <a:t> to enable an efficient filter</a:t>
            </a:r>
          </a:p>
          <a:p>
            <a:r>
              <a:rPr lang="en-US" b="1" i="1" u="sng" baseline="0" dirty="0"/>
              <a:t>[CLICK]</a:t>
            </a:r>
          </a:p>
          <a:p>
            <a:r>
              <a:rPr lang="en-US" b="0" i="0" u="none" baseline="0" dirty="0"/>
              <a:t>Real 3D-stacked DRAM technologies are commercially available now such as high bandwidth memory</a:t>
            </a:r>
          </a:p>
          <a:p>
            <a:r>
              <a:rPr lang="en-US" b="1" i="1" u="sng" baseline="0" dirty="0"/>
              <a:t>[CLICK]</a:t>
            </a:r>
          </a:p>
          <a:p>
            <a:r>
              <a:rPr lang="en-US" b="0" i="0" u="none" baseline="0" dirty="0"/>
              <a:t>And micron’s hybrid memory cube, among others </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28</a:t>
            </a:fld>
            <a:endParaRPr lang="en-US"/>
          </a:p>
        </p:txBody>
      </p:sp>
    </p:spTree>
    <p:extLst>
      <p:ext uri="{BB962C8B-B14F-4D97-AF65-F5344CB8AC3E}">
        <p14:creationId xmlns:p14="http://schemas.microsoft.com/office/powerpoint/2010/main" val="515294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3D stacked memory stacks a</a:t>
            </a:r>
            <a:r>
              <a:rPr lang="en-US" baseline="0" dirty="0"/>
              <a:t> logic layer and DRAM layers with vertical connections called TSVs. This vertical structure allows for a much higher number of connections increasing the available bandwidth. The customizable logic layer allows for processing-in-memory, which avoids overloading the memory bus by offloading computation to this layer in the 3D stacked module. </a:t>
            </a:r>
            <a:endParaRPr lang="en-US" b="0" i="0" u="none" baseline="0" dirty="0"/>
          </a:p>
          <a:p>
            <a:r>
              <a:rPr lang="en-US" b="0" i="0" u="none" baseline="0" dirty="0"/>
              <a:t>We can design the simple operations required for GRIM-Filter into the customizable logic layer and appropriately distribute the bit vectors to enable an efficient filter</a:t>
            </a:r>
          </a:p>
          <a:p>
            <a:r>
              <a:rPr lang="en-US" b="1" i="1" u="sng" baseline="0" dirty="0"/>
              <a:t>[CLICK]</a:t>
            </a:r>
          </a:p>
          <a:p>
            <a:r>
              <a:rPr lang="en-US" b="0" i="0" u="none" baseline="0" dirty="0"/>
              <a:t>Real 3D-stacked DRAM technologies are commercially available now such as high bandwidth memory</a:t>
            </a:r>
          </a:p>
          <a:p>
            <a:r>
              <a:rPr lang="en-US" b="1" i="1" u="sng" baseline="0" dirty="0"/>
              <a:t>[CLICK]</a:t>
            </a:r>
          </a:p>
          <a:p>
            <a:r>
              <a:rPr lang="en-US" b="0" i="0" u="none" baseline="0" dirty="0"/>
              <a:t>And micron’s hybrid memory cube, among others </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29</a:t>
            </a:fld>
            <a:endParaRPr lang="en-US"/>
          </a:p>
        </p:txBody>
      </p:sp>
    </p:spTree>
    <p:extLst>
      <p:ext uri="{BB962C8B-B14F-4D97-AF65-F5344CB8AC3E}">
        <p14:creationId xmlns:p14="http://schemas.microsoft.com/office/powerpoint/2010/main" val="490312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3D stacked memory stacks a</a:t>
            </a:r>
            <a:r>
              <a:rPr lang="en-US" baseline="0" dirty="0"/>
              <a:t> logic layer and DRAM layers with vertical connections called TSVs. This vertical structure allows for a much higher number of connections increasing the available bandwidth. The customizable logic layer allows for processing-in-memory, which avoids overloading the memory bus by offloading computation to this layer in the 3D stacked module. </a:t>
            </a:r>
            <a:endParaRPr lang="en-US" b="0" i="0" u="none" baseline="0" dirty="0"/>
          </a:p>
          <a:p>
            <a:r>
              <a:rPr lang="en-US" b="0" i="0" u="none" baseline="0" dirty="0"/>
              <a:t>We can design the simple operations required for GRIM-Filter into the customizable logic layer and appropriately distribute the bit vectors to enable an efficient filter</a:t>
            </a:r>
          </a:p>
          <a:p>
            <a:r>
              <a:rPr lang="en-US" b="1" i="1" u="sng" baseline="0" dirty="0"/>
              <a:t>[CLICK]</a:t>
            </a:r>
          </a:p>
          <a:p>
            <a:r>
              <a:rPr lang="en-US" b="0" i="0" u="none" baseline="0" dirty="0"/>
              <a:t>Real 3D-stacked DRAM technologies are commercially available now such as high bandwidth memory</a:t>
            </a:r>
          </a:p>
          <a:p>
            <a:r>
              <a:rPr lang="en-US" b="1" i="1" u="sng" baseline="0" dirty="0"/>
              <a:t>[CLICK]</a:t>
            </a:r>
          </a:p>
          <a:p>
            <a:r>
              <a:rPr lang="en-US" b="0" i="0" u="none" baseline="0" dirty="0"/>
              <a:t>And micron’s hybrid memory cube, among others </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30</a:t>
            </a:fld>
            <a:endParaRPr lang="en-US"/>
          </a:p>
        </p:txBody>
      </p:sp>
    </p:spTree>
    <p:extLst>
      <p:ext uri="{BB962C8B-B14F-4D97-AF65-F5344CB8AC3E}">
        <p14:creationId xmlns:p14="http://schemas.microsoft.com/office/powerpoint/2010/main" val="15204631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b="0" i="0" u="none" dirty="0"/>
              <a:t>Each DRAM layer is organized as an array of Banks</a:t>
            </a:r>
          </a:p>
          <a:p>
            <a:r>
              <a:rPr lang="en-US" b="1" i="0" u="none" dirty="0"/>
              <a:t>[CLICK]</a:t>
            </a:r>
          </a:p>
          <a:p>
            <a:r>
              <a:rPr lang="en-US" b="0" i="0" u="none" dirty="0"/>
              <a:t>and</a:t>
            </a:r>
            <a:r>
              <a:rPr lang="en-US" b="0" i="0" u="none" baseline="0" dirty="0"/>
              <a:t> a bank is an array of cells with a row buffer. The row buffer holds one row at a time and uses this structure to transfer data with high bandwidth into the logic layer via TSVs</a:t>
            </a:r>
          </a:p>
          <a:p>
            <a:r>
              <a:rPr lang="en-US" b="1" i="0" u="none" baseline="0" dirty="0"/>
              <a:t>[CLICK]</a:t>
            </a:r>
            <a:endParaRPr lang="en-US" b="1" i="0" u="none" dirty="0"/>
          </a:p>
          <a:p>
            <a:r>
              <a:rPr lang="en-US" b="0" i="0" u="none" dirty="0"/>
              <a:t>We</a:t>
            </a:r>
            <a:r>
              <a:rPr lang="en-US" b="0" i="0" u="none" baseline="0" dirty="0"/>
              <a:t> now show the distribution of bit vectors across the DRAM arrays to enable parallel processing of many bins. </a:t>
            </a:r>
          </a:p>
          <a:p>
            <a:r>
              <a:rPr lang="en-US" b="1" i="0" u="none" baseline="0" dirty="0"/>
              <a:t>[CLICK]</a:t>
            </a:r>
          </a:p>
          <a:p>
            <a:r>
              <a:rPr lang="en-US" b="0" i="0" u="none" baseline="0" dirty="0"/>
              <a:t>Each row represents a token's occurrence across many sequential bins. and the row of the appropriate token gets queried to find a vector showing the occurrence of the token across many bins.</a:t>
            </a:r>
          </a:p>
          <a:p>
            <a:r>
              <a:rPr lang="en-US" b="0" i="0" u="none" baseline="0" dirty="0"/>
              <a:t>These are the vectors are brought down into the logic layer to be operated on.</a:t>
            </a:r>
          </a:p>
          <a:p>
            <a:r>
              <a:rPr lang="en-US" b="1" i="1" u="sng" baseline="0" dirty="0"/>
              <a:t>[CLICK]</a:t>
            </a:r>
          </a:p>
          <a:p>
            <a:endParaRPr lang="en-US" b="1" i="1" u="sng" baseline="0" dirty="0"/>
          </a:p>
          <a:p>
            <a:r>
              <a:rPr lang="en-US" b="1" i="1" u="sng" baseline="0" dirty="0"/>
              <a:t>[END-CLICK]</a:t>
            </a:r>
            <a:endParaRPr lang="en-US" b="0" i="0" u="none" baseline="0" dirty="0"/>
          </a:p>
        </p:txBody>
      </p:sp>
      <p:sp>
        <p:nvSpPr>
          <p:cNvPr id="4" name="Slide Number Placeholder 3"/>
          <p:cNvSpPr>
            <a:spLocks noGrp="1"/>
          </p:cNvSpPr>
          <p:nvPr>
            <p:ph type="sldNum" sz="quarter" idx="10"/>
          </p:nvPr>
        </p:nvSpPr>
        <p:spPr/>
        <p:txBody>
          <a:bodyPr/>
          <a:lstStyle/>
          <a:p>
            <a:fld id="{01886909-2889-F945-800E-20D12DE739B0}" type="slidenum">
              <a:rPr lang="en-US" smtClean="0"/>
              <a:t>31</a:t>
            </a:fld>
            <a:endParaRPr lang="en-US"/>
          </a:p>
        </p:txBody>
      </p:sp>
    </p:spTree>
    <p:extLst>
      <p:ext uri="{BB962C8B-B14F-4D97-AF65-F5344CB8AC3E}">
        <p14:creationId xmlns:p14="http://schemas.microsoft.com/office/powerpoint/2010/main" val="1475075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b="0" i="0" u="none" dirty="0"/>
              <a:t>We</a:t>
            </a:r>
            <a:r>
              <a:rPr lang="en-US" b="0" i="0" u="none" baseline="0" dirty="0"/>
              <a:t> now look at the implementation of logic in the logic layer </a:t>
            </a:r>
            <a:endParaRPr lang="en-US" b="0" i="0" u="none" dirty="0"/>
          </a:p>
          <a:p>
            <a:r>
              <a:rPr lang="en-US" b="1" i="1" u="sng" dirty="0"/>
              <a:t>[CLICK]</a:t>
            </a:r>
          </a:p>
          <a:p>
            <a:r>
              <a:rPr lang="en-US" b="0" i="0" u="none" dirty="0"/>
              <a:t>GRIM-Filter</a:t>
            </a:r>
            <a:r>
              <a:rPr lang="en-US" b="0" i="0" u="none" baseline="0" dirty="0"/>
              <a:t> only requires a very simple design for enabling the </a:t>
            </a:r>
            <a:r>
              <a:rPr lang="en-US" b="0" i="0" u="none" baseline="0" dirty="0" err="1"/>
              <a:t>bitvector</a:t>
            </a:r>
            <a:r>
              <a:rPr lang="en-US" b="0" i="0" u="none" baseline="0" dirty="0"/>
              <a:t> sum and threshold compare across many bins simultaneously. One comparator, </a:t>
            </a:r>
            <a:r>
              <a:rPr lang="en-US" b="0" i="0" u="none" baseline="0" dirty="0" err="1"/>
              <a:t>incrementer</a:t>
            </a:r>
            <a:r>
              <a:rPr lang="en-US" b="0" i="0" u="none" baseline="0" dirty="0"/>
              <a:t>, accumulator, and buffer for each bin that we are checking in parallel</a:t>
            </a:r>
            <a:endParaRPr lang="en-US" b="0" i="0" u="none" dirty="0"/>
          </a:p>
          <a:p>
            <a:r>
              <a:rPr lang="en-US" b="1" i="1" u="sng" dirty="0"/>
              <a:t>[CLICK]</a:t>
            </a:r>
          </a:p>
          <a:p>
            <a:r>
              <a:rPr lang="en-US" b="0" i="0" u="none" dirty="0"/>
              <a:t>This results in a very low area overhead and ease of implementation</a:t>
            </a:r>
          </a:p>
          <a:p>
            <a:r>
              <a:rPr lang="en-US" b="1" i="1" u="sng" dirty="0"/>
              <a:t>[END-CLICK]</a:t>
            </a:r>
          </a:p>
        </p:txBody>
      </p:sp>
      <p:sp>
        <p:nvSpPr>
          <p:cNvPr id="4" name="Slide Number Placeholder 3"/>
          <p:cNvSpPr>
            <a:spLocks noGrp="1"/>
          </p:cNvSpPr>
          <p:nvPr>
            <p:ph type="sldNum" sz="quarter" idx="10"/>
          </p:nvPr>
        </p:nvSpPr>
        <p:spPr/>
        <p:txBody>
          <a:bodyPr/>
          <a:lstStyle/>
          <a:p>
            <a:fld id="{01886909-2889-F945-800E-20D12DE739B0}" type="slidenum">
              <a:rPr lang="en-US" smtClean="0"/>
              <a:t>32</a:t>
            </a:fld>
            <a:endParaRPr lang="en-US"/>
          </a:p>
        </p:txBody>
      </p:sp>
    </p:spTree>
    <p:extLst>
      <p:ext uri="{BB962C8B-B14F-4D97-AF65-F5344CB8AC3E}">
        <p14:creationId xmlns:p14="http://schemas.microsoft.com/office/powerpoint/2010/main" val="803842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Motivate filtering</a:t>
            </a:r>
            <a:r>
              <a:rPr lang="en-US" baseline="0" dirty="0"/>
              <a:t> more </a:t>
            </a:r>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3</a:t>
            </a:fld>
            <a:endParaRPr lang="en-US"/>
          </a:p>
        </p:txBody>
      </p:sp>
    </p:spTree>
    <p:extLst>
      <p:ext uri="{BB962C8B-B14F-4D97-AF65-F5344CB8AC3E}">
        <p14:creationId xmlns:p14="http://schemas.microsoft.com/office/powerpoint/2010/main" val="1599785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33</a:t>
            </a:fld>
            <a:endParaRPr lang="en-US"/>
          </a:p>
        </p:txBody>
      </p:sp>
    </p:spTree>
    <p:extLst>
      <p:ext uri="{BB962C8B-B14F-4D97-AF65-F5344CB8AC3E}">
        <p14:creationId xmlns:p14="http://schemas.microsoft.com/office/powerpoint/2010/main" val="9371516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We ran</a:t>
            </a:r>
            <a:r>
              <a:rPr lang="en-US" baseline="0" dirty="0"/>
              <a:t> 10 separate experiments with real read data sets, consisting of approximately 4 million reads each, and got the following results. Compared to the previous best filter, our filter enjoys a 2x average end-to-end read mapper performance gain across the data sets, and a 6x average lower false negative rate. Again, these are the locations that were not discarded by the filter, but were then later discarded after alignment </a:t>
            </a:r>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35</a:t>
            </a:fld>
            <a:endParaRPr lang="en-US"/>
          </a:p>
        </p:txBody>
      </p:sp>
    </p:spTree>
    <p:extLst>
      <p:ext uri="{BB962C8B-B14F-4D97-AF65-F5344CB8AC3E}">
        <p14:creationId xmlns:p14="http://schemas.microsoft.com/office/powerpoint/2010/main" val="3692896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We ran</a:t>
            </a:r>
            <a:r>
              <a:rPr lang="en-US" baseline="0" dirty="0"/>
              <a:t> 10 separate experiments with real read data sets, consisting of approximately 4 million reads each, and got the following results. Compared to the previous best filter, our filter enjoys a 2x average end-to-end read mapper performance gain across the data sets, and a 6x average lower false negative rate. Again, these are the locations that were not discarded by the filter, but were then later discarded after alignment </a:t>
            </a:r>
            <a:endParaRPr lang="en-US" dirty="0"/>
          </a:p>
        </p:txBody>
      </p:sp>
      <p:sp>
        <p:nvSpPr>
          <p:cNvPr id="4" name="Slide Number Placeholder 3"/>
          <p:cNvSpPr>
            <a:spLocks noGrp="1"/>
          </p:cNvSpPr>
          <p:nvPr>
            <p:ph type="sldNum" sz="quarter" idx="10"/>
          </p:nvPr>
        </p:nvSpPr>
        <p:spPr/>
        <p:txBody>
          <a:bodyPr/>
          <a:lstStyle/>
          <a:p>
            <a:fld id="{01886909-2889-F945-800E-20D12DE739B0}" type="slidenum">
              <a:rPr lang="en-US" smtClean="0"/>
              <a:t>36</a:t>
            </a:fld>
            <a:endParaRPr lang="en-US"/>
          </a:p>
        </p:txBody>
      </p:sp>
    </p:spTree>
    <p:extLst>
      <p:ext uri="{BB962C8B-B14F-4D97-AF65-F5344CB8AC3E}">
        <p14:creationId xmlns:p14="http://schemas.microsoft.com/office/powerpoint/2010/main" val="15609541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these bullet points </a:t>
            </a:r>
          </a:p>
        </p:txBody>
      </p:sp>
      <p:sp>
        <p:nvSpPr>
          <p:cNvPr id="4" name="Slide Number Placeholder 3"/>
          <p:cNvSpPr>
            <a:spLocks noGrp="1"/>
          </p:cNvSpPr>
          <p:nvPr>
            <p:ph type="sldNum" sz="quarter" idx="10"/>
          </p:nvPr>
        </p:nvSpPr>
        <p:spPr/>
        <p:txBody>
          <a:bodyPr/>
          <a:lstStyle/>
          <a:p>
            <a:fld id="{01886909-2889-F945-800E-20D12DE739B0}" type="slidenum">
              <a:rPr lang="en-US" smtClean="0"/>
              <a:t>37</a:t>
            </a:fld>
            <a:endParaRPr lang="en-US"/>
          </a:p>
        </p:txBody>
      </p:sp>
    </p:spTree>
    <p:extLst>
      <p:ext uri="{BB962C8B-B14F-4D97-AF65-F5344CB8AC3E}">
        <p14:creationId xmlns:p14="http://schemas.microsoft.com/office/powerpoint/2010/main" val="5108970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38</a:t>
            </a:fld>
            <a:endParaRPr lang="en-US"/>
          </a:p>
        </p:txBody>
      </p:sp>
    </p:spTree>
    <p:extLst>
      <p:ext uri="{BB962C8B-B14F-4D97-AF65-F5344CB8AC3E}">
        <p14:creationId xmlns:p14="http://schemas.microsoft.com/office/powerpoint/2010/main" val="1653086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dirty="0"/>
              <a:t>We propose an</a:t>
            </a:r>
            <a:r>
              <a:rPr lang="en-US" baseline="0" dirty="0"/>
              <a:t> in-memory filter to accelerate read mapping</a:t>
            </a:r>
          </a:p>
          <a:p>
            <a:r>
              <a:rPr lang="en-US" b="1" i="1" u="sng" baseline="0" dirty="0"/>
              <a:t>[CLICK]</a:t>
            </a:r>
          </a:p>
          <a:p>
            <a:r>
              <a:rPr lang="en-US" b="0" i="0" u="none" baseline="0" dirty="0"/>
              <a:t>Compared to the previous best filter we show up to 3.7x end-to-end speedup on the same mapper and</a:t>
            </a:r>
          </a:p>
          <a:p>
            <a:r>
              <a:rPr lang="en-US" b="0" i="0" u="none" baseline="0" dirty="0"/>
              <a:t>We also observe on average 6x fewer false negatives</a:t>
            </a:r>
          </a:p>
          <a:p>
            <a:r>
              <a:rPr lang="en-US" b="1" i="1" u="sng" baseline="0" dirty="0"/>
              <a:t>[CLICK]</a:t>
            </a:r>
          </a:p>
          <a:p>
            <a:r>
              <a:rPr lang="en-US" b="0" i="0" u="none" baseline="0" dirty="0"/>
              <a:t>GRIM-Filter is a universal filter that can be applied to any read mapper and we hope these results encourage people to use processing in memory to improve other data intensive algorithms</a:t>
            </a:r>
          </a:p>
          <a:p>
            <a:r>
              <a:rPr lang="en-US" b="1" i="1" u="sng" baseline="0" dirty="0"/>
              <a:t>[END-CLICK]</a:t>
            </a:r>
            <a:endParaRPr lang="en-US" b="1" i="1" u="sng" dirty="0"/>
          </a:p>
        </p:txBody>
      </p:sp>
      <p:sp>
        <p:nvSpPr>
          <p:cNvPr id="4" name="Slide Number Placeholder 3"/>
          <p:cNvSpPr>
            <a:spLocks noGrp="1"/>
          </p:cNvSpPr>
          <p:nvPr>
            <p:ph type="sldNum" sz="quarter" idx="10"/>
          </p:nvPr>
        </p:nvSpPr>
        <p:spPr/>
        <p:txBody>
          <a:bodyPr/>
          <a:lstStyle/>
          <a:p>
            <a:fld id="{01886909-2889-F945-800E-20D12DE739B0}" type="slidenum">
              <a:rPr lang="en-US" smtClean="0"/>
              <a:t>39</a:t>
            </a:fld>
            <a:endParaRPr lang="en-US"/>
          </a:p>
        </p:txBody>
      </p:sp>
    </p:spTree>
    <p:extLst>
      <p:ext uri="{BB962C8B-B14F-4D97-AF65-F5344CB8AC3E}">
        <p14:creationId xmlns:p14="http://schemas.microsoft.com/office/powerpoint/2010/main" val="11112032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Hello</a:t>
            </a:r>
            <a:r>
              <a:rPr lang="en-US" baseline="0" dirty="0"/>
              <a:t>, my name is </a:t>
            </a:r>
            <a:r>
              <a:rPr lang="en-US" baseline="0" dirty="0" err="1"/>
              <a:t>Jeremie</a:t>
            </a:r>
            <a:r>
              <a:rPr lang="en-US" baseline="0" dirty="0"/>
              <a:t> Kim and I will be presenting GRIM-Filter, fast seed location filtering in DNA read mapping using processing-in-memory technologies.</a:t>
            </a:r>
          </a:p>
          <a:p>
            <a:r>
              <a:rPr lang="en-US" b="1" i="1" u="sng" baseline="0" dirty="0"/>
              <a:t>[CLICK]</a:t>
            </a:r>
          </a:p>
          <a:p>
            <a:endParaRPr lang="en-US" b="1" i="1" u="sng" baseline="0" dirty="0"/>
          </a:p>
          <a:p>
            <a:endParaRPr lang="en-US" b="1" i="1" u="sng" baseline="0" dirty="0"/>
          </a:p>
          <a:p>
            <a:pPr marL="0" indent="0">
              <a:buNone/>
            </a:pPr>
            <a:r>
              <a:rPr lang="en-US" dirty="0"/>
              <a:t>ANTICIPATE QUESTIONS </a:t>
            </a:r>
          </a:p>
          <a:p>
            <a:pPr marL="0" indent="0">
              <a:buNone/>
            </a:pPr>
            <a:r>
              <a:rPr lang="en-US" dirty="0"/>
              <a:t>READ MAPPERS , FPGA, GPUs,</a:t>
            </a:r>
          </a:p>
          <a:p>
            <a:pPr marL="0" indent="0">
              <a:buNone/>
            </a:pPr>
            <a:r>
              <a:rPr lang="en-US" dirty="0"/>
              <a:t>SHD?  SIMD</a:t>
            </a:r>
          </a:p>
          <a:p>
            <a:pPr marL="0" indent="0">
              <a:buNone/>
            </a:pPr>
            <a:r>
              <a:rPr lang="en-US" dirty="0"/>
              <a:t>Etc.</a:t>
            </a:r>
          </a:p>
          <a:p>
            <a:pPr marL="0" indent="0">
              <a:buNone/>
            </a:pPr>
            <a:endParaRPr lang="en-US" dirty="0"/>
          </a:p>
          <a:p>
            <a:pPr marL="0" indent="0">
              <a:buNone/>
            </a:pPr>
            <a:r>
              <a:rPr lang="en-US" dirty="0"/>
              <a:t>How PIM is working here. Quick summary of the steps</a:t>
            </a:r>
          </a:p>
          <a:p>
            <a:pPr marL="0" indent="0">
              <a:buNone/>
            </a:pPr>
            <a:endParaRPr lang="en-US" dirty="0"/>
          </a:p>
          <a:p>
            <a:pPr marL="0" indent="0">
              <a:buNone/>
            </a:pPr>
            <a:endParaRPr lang="en-US" dirty="0"/>
          </a:p>
          <a:p>
            <a:pPr marL="0" indent="0">
              <a:buNone/>
            </a:pPr>
            <a:r>
              <a:rPr lang="en-US" dirty="0"/>
              <a:t> </a:t>
            </a:r>
          </a:p>
          <a:p>
            <a:endParaRPr lang="en-US" b="1" i="1" u="sng" baseline="0" dirty="0"/>
          </a:p>
        </p:txBody>
      </p:sp>
      <p:sp>
        <p:nvSpPr>
          <p:cNvPr id="4" name="Slide Number Placeholder 3"/>
          <p:cNvSpPr>
            <a:spLocks noGrp="1"/>
          </p:cNvSpPr>
          <p:nvPr>
            <p:ph type="sldNum" sz="quarter" idx="10"/>
          </p:nvPr>
        </p:nvSpPr>
        <p:spPr/>
        <p:txBody>
          <a:bodyPr/>
          <a:lstStyle/>
          <a:p>
            <a:fld id="{01886909-2889-F945-800E-20D12DE739B0}" type="slidenum">
              <a:rPr lang="en-US" smtClean="0"/>
              <a:t>40</a:t>
            </a:fld>
            <a:endParaRPr lang="en-US"/>
          </a:p>
        </p:txBody>
      </p:sp>
    </p:spTree>
    <p:extLst>
      <p:ext uri="{BB962C8B-B14F-4D97-AF65-F5344CB8AC3E}">
        <p14:creationId xmlns:p14="http://schemas.microsoft.com/office/powerpoint/2010/main" val="3586943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1225" rtl="0" eaLnBrk="1" fontAlgn="auto" latinLnBrk="0" hangingPunct="1">
              <a:lnSpc>
                <a:spcPct val="100000"/>
              </a:lnSpc>
              <a:spcBef>
                <a:spcPct val="0"/>
              </a:spcBef>
              <a:spcAft>
                <a:spcPts val="0"/>
              </a:spcAft>
              <a:buClrTx/>
              <a:buSzTx/>
              <a:buFontTx/>
              <a:buNone/>
              <a:tabLst/>
              <a:defRPr/>
            </a:pPr>
            <a:fld id="{24E82DFE-E98A-254F-BFEC-3824591F8463}"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1225" rtl="0" eaLnBrk="1" fontAlgn="auto" latinLnBrk="0" hangingPunct="1">
                <a:lnSpc>
                  <a:spcPct val="100000"/>
                </a:lnSpc>
                <a:spcBef>
                  <a:spcPct val="0"/>
                </a:spcBef>
                <a:spcAft>
                  <a:spcPts val="0"/>
                </a:spcAft>
                <a:buClrTx/>
                <a:buSzTx/>
                <a:buFontTx/>
                <a:buNone/>
                <a:tabLst/>
                <a:defRPr/>
              </a:pPr>
              <a:t>41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7062210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REWRITE </a:t>
            </a:r>
          </a:p>
          <a:p>
            <a:endParaRPr lang="en-US" dirty="0"/>
          </a:p>
          <a:p>
            <a:r>
              <a:rPr lang="en-US" b="1" dirty="0">
                <a:solidFill>
                  <a:srgbClr val="FF0000"/>
                </a:solidFill>
              </a:rPr>
              <a:t>MOVE THIS TO</a:t>
            </a:r>
            <a:r>
              <a:rPr lang="en-US" b="1" baseline="0" dirty="0">
                <a:solidFill>
                  <a:srgbClr val="FF0000"/>
                </a:solidFill>
              </a:rPr>
              <a:t> BACKUP MAYBE</a:t>
            </a:r>
            <a:endParaRPr lang="en-US" b="1" dirty="0">
              <a:solidFill>
                <a:srgbClr val="FF0000"/>
              </a:solidFill>
            </a:endParaRPr>
          </a:p>
          <a:p>
            <a:endParaRPr lang="en-US" dirty="0"/>
          </a:p>
          <a:p>
            <a:r>
              <a:rPr lang="en-US" dirty="0"/>
              <a:t>In this example, we will use a token</a:t>
            </a:r>
            <a:r>
              <a:rPr lang="en-US" baseline="0" dirty="0"/>
              <a:t> size of 5 </a:t>
            </a:r>
            <a:endParaRPr lang="en-US" dirty="0"/>
          </a:p>
          <a:p>
            <a:r>
              <a:rPr lang="en-US" dirty="0"/>
              <a:t>We show how GRIM-Filter</a:t>
            </a:r>
            <a:r>
              <a:rPr lang="en-US" baseline="0" dirty="0"/>
              <a:t> determines the need for alignment in a bin X. We use the read to generate a mask to selectively sum bit vectors. </a:t>
            </a:r>
          </a:p>
          <a:p>
            <a:r>
              <a:rPr lang="en-US" b="1" i="1" u="sng" baseline="0" dirty="0"/>
              <a:t>[CLICK]</a:t>
            </a:r>
          </a:p>
          <a:p>
            <a:r>
              <a:rPr lang="en-US" baseline="0" dirty="0"/>
              <a:t>For the given read sequence in red, we find all indices corresponding to the q-grams found in the read. </a:t>
            </a:r>
          </a:p>
          <a:p>
            <a:r>
              <a:rPr lang="en-US" b="1" i="1" u="sng" baseline="0" dirty="0"/>
              <a:t>[CLICK]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then query and </a:t>
            </a:r>
            <a:r>
              <a:rPr lang="en-US" b="1" i="1" u="sng" dirty="0"/>
              <a:t>[CLICK]</a:t>
            </a:r>
            <a:r>
              <a:rPr lang="en-US" baseline="0" dirty="0"/>
              <a:t> sum the bits of bin X’s pre-computed bit vector of the reference genome.</a:t>
            </a:r>
          </a:p>
          <a:p>
            <a:r>
              <a:rPr lang="en-US" b="0" i="0" u="none" dirty="0"/>
              <a:t>This final value is then compared to a threshold to determine the likelihood</a:t>
            </a:r>
            <a:r>
              <a:rPr lang="en-US" b="0" i="0" u="none" baseline="0" dirty="0"/>
              <a:t> of this read’s existence in Bin X</a:t>
            </a:r>
          </a:p>
          <a:p>
            <a:r>
              <a:rPr lang="en-US" b="0" i="0" u="none" baseline="0" dirty="0"/>
              <a:t>These are all very simple operations and can be run in parallel across different bins</a:t>
            </a:r>
          </a:p>
          <a:p>
            <a:r>
              <a:rPr lang="en-US" b="1" i="1" u="sng" baseline="0" dirty="0"/>
              <a:t>[END-CLICK]</a:t>
            </a:r>
            <a:endParaRPr lang="en-US" b="1" i="1" u="sng" dirty="0"/>
          </a:p>
          <a:p>
            <a:endParaRPr lang="en-US" dirty="0"/>
          </a:p>
        </p:txBody>
      </p:sp>
      <p:sp>
        <p:nvSpPr>
          <p:cNvPr id="4" name="Slide Number Placeholder 3"/>
          <p:cNvSpPr>
            <a:spLocks noGrp="1"/>
          </p:cNvSpPr>
          <p:nvPr>
            <p:ph type="sldNum" sz="quarter" idx="10"/>
          </p:nvPr>
        </p:nvSpPr>
        <p:spPr/>
        <p:txBody>
          <a:bodyPr/>
          <a:lstStyle/>
          <a:p>
            <a:fld id="{BBA3D9B9-CD49-6346-9B64-E0A0DC2E5A77}" type="slidenum">
              <a:rPr lang="en-US" smtClean="0"/>
              <a:t>47</a:t>
            </a:fld>
            <a:endParaRPr lang="en-US"/>
          </a:p>
        </p:txBody>
      </p:sp>
    </p:spTree>
    <p:extLst>
      <p:ext uri="{BB962C8B-B14F-4D97-AF65-F5344CB8AC3E}">
        <p14:creationId xmlns:p14="http://schemas.microsoft.com/office/powerpoint/2010/main" val="2470185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Can skip this </a:t>
            </a:r>
          </a:p>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4</a:t>
            </a:fld>
            <a:endParaRPr lang="en-US"/>
          </a:p>
        </p:txBody>
      </p:sp>
    </p:spTree>
    <p:extLst>
      <p:ext uri="{BB962C8B-B14F-4D97-AF65-F5344CB8AC3E}">
        <p14:creationId xmlns:p14="http://schemas.microsoft.com/office/powerpoint/2010/main" val="1716192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5</a:t>
            </a:fld>
            <a:endParaRPr lang="en-US"/>
          </a:p>
        </p:txBody>
      </p:sp>
    </p:spTree>
    <p:extLst>
      <p:ext uri="{BB962C8B-B14F-4D97-AF65-F5344CB8AC3E}">
        <p14:creationId xmlns:p14="http://schemas.microsoft.com/office/powerpoint/2010/main" val="1943976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dirty="0"/>
              <a:t>[CLICK]</a:t>
            </a:r>
          </a:p>
          <a:p>
            <a:r>
              <a:rPr lang="en-US" dirty="0"/>
              <a:t>Sequencing</a:t>
            </a:r>
            <a:r>
              <a:rPr lang="en-US" baseline="0" dirty="0"/>
              <a:t> refers to the process of determining the series of nucleotide base pairs in a DNA strand. </a:t>
            </a:r>
          </a:p>
          <a:p>
            <a:r>
              <a:rPr lang="en-US" baseline="0" dirty="0"/>
              <a:t>DNA is comprised of 4 different base pairs which are referred to as A,C,G, and T</a:t>
            </a:r>
          </a:p>
          <a:p>
            <a:r>
              <a:rPr lang="en-US" b="1" i="1" u="sng" baseline="0" dirty="0"/>
              <a:t>[CLICK]</a:t>
            </a:r>
            <a:endParaRPr lang="en-US" baseline="0" dirty="0"/>
          </a:p>
          <a:p>
            <a:r>
              <a:rPr lang="en-US" baseline="0" dirty="0"/>
              <a:t>Today’s machines sequence short strands which are referred to as reads</a:t>
            </a:r>
          </a:p>
          <a:p>
            <a:r>
              <a:rPr lang="en-US" b="1" i="1" u="sng" baseline="0" dirty="0"/>
              <a:t>[CLICK]</a:t>
            </a:r>
            <a:endParaRPr lang="en-US" baseline="0" dirty="0"/>
          </a:p>
          <a:p>
            <a:r>
              <a:rPr lang="en-US" baseline="0" dirty="0"/>
              <a:t>Reads are on the order of 100 </a:t>
            </a:r>
            <a:r>
              <a:rPr lang="mr-IN" baseline="0" dirty="0"/>
              <a:t>–</a:t>
            </a:r>
            <a:r>
              <a:rPr lang="en-US" baseline="0" dirty="0"/>
              <a:t> 20 THOUSAND base pairs long. The more commonly used sequencers result in 100-200 base pairs today, and sequencers that result in larger reads are expensive</a:t>
            </a:r>
          </a:p>
          <a:p>
            <a:r>
              <a:rPr lang="en-US" b="1" i="1" u="sng" baseline="0" dirty="0"/>
              <a:t>[CLICK]</a:t>
            </a:r>
          </a:p>
          <a:p>
            <a:r>
              <a:rPr lang="en-US" b="0" i="0" u="none" baseline="0" dirty="0"/>
              <a:t>For some perspective, the human genome is approximately 3 billion base pairs long</a:t>
            </a:r>
          </a:p>
          <a:p>
            <a:r>
              <a:rPr lang="en-US" b="1" i="1" u="sng" baseline="0" dirty="0"/>
              <a:t>[CLICK]</a:t>
            </a:r>
          </a:p>
          <a:p>
            <a:r>
              <a:rPr lang="en-US" dirty="0"/>
              <a:t>Therefore</a:t>
            </a:r>
            <a:r>
              <a:rPr lang="en-US" baseline="0" dirty="0"/>
              <a:t> genomes are cut into reads, which are sequenced independently and then reconstructed.</a:t>
            </a:r>
          </a:p>
          <a:p>
            <a:r>
              <a:rPr lang="en-US" b="1" i="1" u="sng" baseline="0" dirty="0"/>
              <a:t>[CLICK]</a:t>
            </a:r>
            <a:endParaRPr lang="en-US" b="1" i="1" u="sng" dirty="0"/>
          </a:p>
          <a:p>
            <a:r>
              <a:rPr lang="en-US" dirty="0"/>
              <a:t>Read mapping is a very difficult and</a:t>
            </a:r>
            <a:r>
              <a:rPr lang="en-US" baseline="0" dirty="0"/>
              <a:t> important problem </a:t>
            </a:r>
          </a:p>
          <a:p>
            <a:r>
              <a:rPr lang="en-US" b="1" i="1" u="sng" baseline="0" dirty="0"/>
              <a:t>[CLICK]</a:t>
            </a:r>
          </a:p>
          <a:p>
            <a:r>
              <a:rPr lang="en-US" b="0" i="0" u="none" baseline="0" dirty="0"/>
              <a:t>It is the first step in analyzing someone’s genome to detect predispositions to diseases, personalize medicine, etc. </a:t>
            </a:r>
          </a:p>
          <a:p>
            <a:r>
              <a:rPr lang="en-US" b="1" i="1" u="sng" baseline="0" dirty="0"/>
              <a:t>[CLICK]</a:t>
            </a:r>
            <a:endParaRPr lang="en-US" b="0" i="0" u="none" baseline="0" dirty="0"/>
          </a:p>
          <a:p>
            <a:r>
              <a:rPr lang="en-US" b="0" i="0" u="none" baseline="0" dirty="0"/>
              <a:t>Our goal is to accelerate end-to-end performance on read mapping</a:t>
            </a:r>
          </a:p>
          <a:p>
            <a:r>
              <a:rPr lang="en-US" b="1" i="1" u="sng" dirty="0"/>
              <a:t>[END-CLICK]</a:t>
            </a:r>
          </a:p>
          <a:p>
            <a:endParaRPr lang="en-US" dirty="0"/>
          </a:p>
          <a:p>
            <a:endParaRPr lang="en-US" dirty="0"/>
          </a:p>
          <a:p>
            <a:endParaRPr lang="en-US" dirty="0"/>
          </a:p>
          <a:p>
            <a:r>
              <a:rPr lang="en-US" dirty="0"/>
              <a:t>##############################################################</a:t>
            </a:r>
          </a:p>
          <a:p>
            <a:r>
              <a:rPr lang="en-US" dirty="0"/>
              <a:t>//We present a</a:t>
            </a:r>
            <a:r>
              <a:rPr lang="en-US" baseline="0" dirty="0"/>
              <a:t> case study of accelerating one of the most fundamental bioinformatics applications, read mapping, using 3D-stacked //DRAM, an emerging technology that enables processing-in-memory via a customizable logic layer embedded within the memory //arrays on top of extremely high bandwidth. </a:t>
            </a:r>
          </a:p>
          <a:p>
            <a:endParaRPr lang="en-US" baseline="0" dirty="0"/>
          </a:p>
          <a:p>
            <a:r>
              <a:rPr lang="en-US" baseline="0" dirty="0"/>
              <a:t>[CLICK]</a:t>
            </a:r>
          </a:p>
          <a:p>
            <a:endParaRPr lang="en-US" baseline="0" dirty="0"/>
          </a:p>
          <a:p>
            <a:r>
              <a:rPr lang="en-US" baseline="0" dirty="0"/>
              <a:t>Read mapping is a great candidate for acceleration using this emerging technology because it is compute and memory intensive.</a:t>
            </a:r>
          </a:p>
          <a:p>
            <a:endParaRPr lang="en-US" baseline="0" dirty="0"/>
          </a:p>
          <a:p>
            <a:r>
              <a:rPr lang="en-US" baseline="0" dirty="0"/>
              <a:t>[CLICK]</a:t>
            </a:r>
          </a:p>
          <a:p>
            <a:endParaRPr lang="en-US" baseline="0" dirty="0"/>
          </a:p>
          <a:p>
            <a:r>
              <a:rPr lang="en-US" baseline="0" dirty="0"/>
              <a:t>In this paper, we propose an implementation of read mapping using PIM for acceleration</a:t>
            </a:r>
          </a:p>
        </p:txBody>
      </p:sp>
      <p:sp>
        <p:nvSpPr>
          <p:cNvPr id="4" name="Slide Number Placeholder 3"/>
          <p:cNvSpPr>
            <a:spLocks noGrp="1"/>
          </p:cNvSpPr>
          <p:nvPr>
            <p:ph type="sldNum" sz="quarter" idx="10"/>
          </p:nvPr>
        </p:nvSpPr>
        <p:spPr/>
        <p:txBody>
          <a:bodyPr/>
          <a:lstStyle/>
          <a:p>
            <a:fld id="{01886909-2889-F945-800E-20D12DE739B0}" type="slidenum">
              <a:rPr lang="en-US" smtClean="0"/>
              <a:t>6</a:t>
            </a:fld>
            <a:endParaRPr lang="en-US"/>
          </a:p>
        </p:txBody>
      </p:sp>
    </p:spTree>
    <p:extLst>
      <p:ext uri="{BB962C8B-B14F-4D97-AF65-F5344CB8AC3E}">
        <p14:creationId xmlns:p14="http://schemas.microsoft.com/office/powerpoint/2010/main" val="923327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7</a:t>
            </a:fld>
            <a:endParaRPr lang="en-US"/>
          </a:p>
        </p:txBody>
      </p:sp>
    </p:spTree>
    <p:extLst>
      <p:ext uri="{BB962C8B-B14F-4D97-AF65-F5344CB8AC3E}">
        <p14:creationId xmlns:p14="http://schemas.microsoft.com/office/powerpoint/2010/main" val="1469121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i="1" u="sng" baseline="0" dirty="0"/>
              <a:t>[CLICK]</a:t>
            </a:r>
          </a:p>
          <a:p>
            <a:r>
              <a:rPr lang="en-US" b="0" i="0" u="none" baseline="0" dirty="0"/>
              <a:t>The purpose of a read mapper is to take a number of sequenced reads and reconstruct the full genome</a:t>
            </a:r>
          </a:p>
          <a:p>
            <a:r>
              <a:rPr lang="en-US" b="1" i="1" u="sng" baseline="0" dirty="0"/>
              <a:t>[CLICK]</a:t>
            </a:r>
          </a:p>
          <a:p>
            <a:r>
              <a:rPr lang="en-US" b="0" i="0" u="none" baseline="0" dirty="0"/>
              <a:t>Thankfully we have a known reference genome that exhibits 99.9% similarity across humans (this is also generally true across any organisms of the same species). This enables us to map our reads to this known reference with some minor differences allowed, which then reduces read mapping to an approximate string matching problem. The differences are what makes each of us unique.</a:t>
            </a:r>
            <a:endParaRPr lang="en-US" b="1" i="1" u="sng" baseline="0" dirty="0"/>
          </a:p>
          <a:p>
            <a:r>
              <a:rPr lang="en-US" b="1" i="1" u="sng" baseline="0" dirty="0"/>
              <a:t>[CLICK]</a:t>
            </a:r>
          </a:p>
          <a:p>
            <a:r>
              <a:rPr lang="en-US" b="0" i="0" u="none" baseline="0" dirty="0"/>
              <a:t>Because the reference genome exhibits high similarity, long sequences in reads match the reference genome perfectly</a:t>
            </a:r>
          </a:p>
          <a:p>
            <a:r>
              <a:rPr lang="en-US" b="0" i="0" u="none" baseline="0" dirty="0"/>
              <a:t>[</a:t>
            </a:r>
            <a:r>
              <a:rPr lang="en-US" b="1" i="1" u="sng" baseline="0" dirty="0"/>
              <a:t>CLICK]</a:t>
            </a:r>
          </a:p>
          <a:p>
            <a:r>
              <a:rPr lang="en-US" b="0" i="0" u="none" baseline="0" dirty="0"/>
              <a:t>We see here that 9 sequential nucleotides, in the read of size 11, match perfectly to the reference genome</a:t>
            </a:r>
          </a:p>
          <a:p>
            <a:r>
              <a:rPr lang="en-US" b="1" i="1" u="sng" baseline="0" dirty="0"/>
              <a:t>[CLICK]</a:t>
            </a:r>
          </a:p>
          <a:p>
            <a:r>
              <a:rPr lang="en-US" b="0" i="0" u="none" baseline="0" dirty="0"/>
              <a:t>This enables us to utilize a hash table to quickly reduce the search space for the read across the entire reference genome </a:t>
            </a:r>
          </a:p>
          <a:p>
            <a:r>
              <a:rPr lang="en-US" b="1" i="1" u="sng" baseline="0" dirty="0"/>
              <a:t>[END-CLICK]</a:t>
            </a:r>
          </a:p>
        </p:txBody>
      </p:sp>
      <p:sp>
        <p:nvSpPr>
          <p:cNvPr id="4" name="Slide Number Placeholder 3"/>
          <p:cNvSpPr>
            <a:spLocks noGrp="1"/>
          </p:cNvSpPr>
          <p:nvPr>
            <p:ph type="sldNum" sz="quarter" idx="10"/>
          </p:nvPr>
        </p:nvSpPr>
        <p:spPr/>
        <p:txBody>
          <a:bodyPr/>
          <a:lstStyle/>
          <a:p>
            <a:fld id="{01886909-2889-F945-800E-20D12DE739B0}" type="slidenum">
              <a:rPr lang="en-US" smtClean="0"/>
              <a:t>8</a:t>
            </a:fld>
            <a:endParaRPr lang="en-US"/>
          </a:p>
        </p:txBody>
      </p:sp>
    </p:spTree>
    <p:extLst>
      <p:ext uri="{BB962C8B-B14F-4D97-AF65-F5344CB8AC3E}">
        <p14:creationId xmlns:p14="http://schemas.microsoft.com/office/powerpoint/2010/main" val="223228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a:p>
          <a:p>
            <a:r>
              <a:rPr lang="en-US" b="0" i="0" baseline="0" dirty="0"/>
              <a:t>[END]</a:t>
            </a:r>
          </a:p>
        </p:txBody>
      </p:sp>
      <p:sp>
        <p:nvSpPr>
          <p:cNvPr id="4" name="Slide Number Placeholder 3"/>
          <p:cNvSpPr>
            <a:spLocks noGrp="1"/>
          </p:cNvSpPr>
          <p:nvPr>
            <p:ph type="sldNum" sz="quarter" idx="10"/>
          </p:nvPr>
        </p:nvSpPr>
        <p:spPr/>
        <p:txBody>
          <a:bodyPr/>
          <a:lstStyle/>
          <a:p>
            <a:fld id="{EF7F79D3-8C36-4CB5-B03B-F440DA7B71AF}" type="slidenum">
              <a:rPr lang="en-US" smtClean="0"/>
              <a:t>9</a:t>
            </a:fld>
            <a:endParaRPr lang="en-US"/>
          </a:p>
        </p:txBody>
      </p:sp>
    </p:spTree>
    <p:extLst>
      <p:ext uri="{BB962C8B-B14F-4D97-AF65-F5344CB8AC3E}">
        <p14:creationId xmlns:p14="http://schemas.microsoft.com/office/powerpoint/2010/main" val="1519519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0.xml"/><Relationship Id="rId4" Type="http://schemas.openxmlformats.org/officeDocument/2006/relationships/image" Target="../media/image6.emf"/></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t>‹#›</a:t>
            </a:fld>
            <a:endParaRPr lang="en-US"/>
          </a:p>
        </p:txBody>
      </p:sp>
    </p:spTree>
    <p:extLst>
      <p:ext uri="{BB962C8B-B14F-4D97-AF65-F5344CB8AC3E}">
        <p14:creationId xmlns:p14="http://schemas.microsoft.com/office/powerpoint/2010/main" val="2014296437"/>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026352488"/>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2400">
                <a:latin typeface="Arial"/>
                <a:cs typeface="Aria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050">
                <a:latin typeface="Arial"/>
                <a:cs typeface="Aria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8" name="Title 1"/>
          <p:cNvSpPr>
            <a:spLocks noGrp="1"/>
          </p:cNvSpPr>
          <p:nvPr>
            <p:ph type="title"/>
          </p:nvPr>
        </p:nvSpPr>
        <p:spPr>
          <a:xfrm>
            <a:off x="457200" y="274678"/>
            <a:ext cx="8229600" cy="532719"/>
          </a:xfrm>
        </p:spPr>
        <p:txBody>
          <a:bodyPr/>
          <a:lstStyle>
            <a:lvl1pPr>
              <a:defRPr>
                <a:latin typeface="Arial"/>
              </a:defRPr>
            </a:lvl1pPr>
          </a:lstStyle>
          <a:p>
            <a:r>
              <a:rPr lang="en-US" altLang="zh-TW"/>
              <a:t>Click to edit Master title style</a:t>
            </a:r>
            <a:endParaRPr lang="en-US" dirty="0"/>
          </a:p>
        </p:txBody>
      </p:sp>
    </p:spTree>
    <p:extLst>
      <p:ext uri="{BB962C8B-B14F-4D97-AF65-F5344CB8AC3E}">
        <p14:creationId xmlns:p14="http://schemas.microsoft.com/office/powerpoint/2010/main" val="165999120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altLang="zh-TW"/>
              <a:t>Click to edit Master title style</a:t>
            </a:r>
            <a:endParaRPr lang="en-US" dirty="0"/>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9" name="Text Placeholder 3"/>
          <p:cNvSpPr>
            <a:spLocks noGrp="1"/>
          </p:cNvSpPr>
          <p:nvPr>
            <p:ph type="body" sz="half" idx="10"/>
          </p:nvPr>
        </p:nvSpPr>
        <p:spPr>
          <a:xfrm>
            <a:off x="457203" y="1070426"/>
            <a:ext cx="2859088" cy="4919662"/>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Tree>
    <p:extLst>
      <p:ext uri="{BB962C8B-B14F-4D97-AF65-F5344CB8AC3E}">
        <p14:creationId xmlns:p14="http://schemas.microsoft.com/office/powerpoint/2010/main" val="151217467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直排標題及文字">
    <p:spTree>
      <p:nvGrpSpPr>
        <p:cNvPr id="1" name=""/>
        <p:cNvGrpSpPr/>
        <p:nvPr/>
      </p:nvGrpSpPr>
      <p:grpSpPr>
        <a:xfrm>
          <a:off x="0" y="0"/>
          <a:ext cx="0" cy="0"/>
          <a:chOff x="0" y="0"/>
          <a:chExt cx="0" cy="0"/>
        </a:xfrm>
      </p:grpSpPr>
      <p:sp>
        <p:nvSpPr>
          <p:cNvPr id="7" name="Rectangle 6"/>
          <p:cNvSpPr/>
          <p:nvPr/>
        </p:nvSpPr>
        <p:spPr>
          <a:xfrm>
            <a:off x="3184073" y="14518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srgbClr val="FFFFFF"/>
              </a:solidFill>
              <a:latin typeface="Arial"/>
            </a:endParaRPr>
          </a:p>
        </p:txBody>
      </p:sp>
    </p:spTree>
    <p:extLst>
      <p:ext uri="{BB962C8B-B14F-4D97-AF65-F5344CB8AC3E}">
        <p14:creationId xmlns:p14="http://schemas.microsoft.com/office/powerpoint/2010/main" val="179835135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1715522"/>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973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2704948"/>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3775249"/>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07996357"/>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75976517"/>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882858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110591690"/>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9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6016348"/>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84406650"/>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1528640"/>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11516583"/>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433666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7029844"/>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9233745"/>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195697"/>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6777974"/>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87561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a:lvl1pPr>
          </a:lstStyle>
          <a:p>
            <a:fld id="{08C9543E-5205-9747-9651-834D4A4090BA}" type="slidenum">
              <a:rPr lang="en-US"/>
              <a:pPr/>
              <a:t>‹#›</a:t>
            </a:fld>
            <a:endParaRPr lang="en-US"/>
          </a:p>
        </p:txBody>
      </p:sp>
    </p:spTree>
    <p:extLst>
      <p:ext uri="{BB962C8B-B14F-4D97-AF65-F5344CB8AC3E}">
        <p14:creationId xmlns:p14="http://schemas.microsoft.com/office/powerpoint/2010/main" val="2028533859"/>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6344544"/>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9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6175416"/>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26484856"/>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24574"/>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5654778"/>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4847808"/>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46229450"/>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54938693"/>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814151"/>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873934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27F28456-B93E-5440-A8F9-7EDDF5DA4557}" type="slidenum">
              <a:rPr lang="en-US"/>
              <a:pPr/>
              <a:t>‹#›</a:t>
            </a:fld>
            <a:endParaRPr lang="en-US"/>
          </a:p>
        </p:txBody>
      </p:sp>
    </p:spTree>
    <p:extLst>
      <p:ext uri="{BB962C8B-B14F-4D97-AF65-F5344CB8AC3E}">
        <p14:creationId xmlns:p14="http://schemas.microsoft.com/office/powerpoint/2010/main" val="118188441"/>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8468829"/>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9292811"/>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9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4536448"/>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0887601"/>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897701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3686860"/>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5062061"/>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0913570"/>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4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5314884"/>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132732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05E74C4-6B34-3540-BD78-3BF22C79F728}" type="slidenum">
              <a:rPr lang="en-US"/>
              <a:pPr/>
              <a:t>‹#›</a:t>
            </a:fld>
            <a:endParaRPr lang="en-US"/>
          </a:p>
        </p:txBody>
      </p:sp>
    </p:spTree>
    <p:extLst>
      <p:ext uri="{BB962C8B-B14F-4D97-AF65-F5344CB8AC3E}">
        <p14:creationId xmlns:p14="http://schemas.microsoft.com/office/powerpoint/2010/main" val="2118238059"/>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1503774"/>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7747945"/>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5441838"/>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9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36994958"/>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3469343"/>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9006243"/>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0086144"/>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81963561"/>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6231821"/>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81505113"/>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8C3A4C24-166C-5343-9210-F74E0D4C9304}" type="slidenum">
              <a:rPr lang="en-US"/>
              <a:pPr/>
              <a:t>‹#›</a:t>
            </a:fld>
            <a:endParaRPr lang="en-US"/>
          </a:p>
        </p:txBody>
      </p:sp>
    </p:spTree>
    <p:extLst>
      <p:ext uri="{BB962C8B-B14F-4D97-AF65-F5344CB8AC3E}">
        <p14:creationId xmlns:p14="http://schemas.microsoft.com/office/powerpoint/2010/main" val="243157647"/>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27520162"/>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8640184"/>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29007826"/>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0325447"/>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0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5417502"/>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1353427"/>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0043363"/>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4940385"/>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0797573"/>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241215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fld id="{713D87D2-DA19-8940-8B3B-FF8552C5B77C}" type="slidenum">
              <a:rPr lang="en-US"/>
              <a:pPr/>
              <a:t>‹#›</a:t>
            </a:fld>
            <a:endParaRPr lang="en-US"/>
          </a:p>
        </p:txBody>
      </p:sp>
    </p:spTree>
    <p:extLst>
      <p:ext uri="{BB962C8B-B14F-4D97-AF65-F5344CB8AC3E}">
        <p14:creationId xmlns:p14="http://schemas.microsoft.com/office/powerpoint/2010/main" val="89192888"/>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337186"/>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934542"/>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69380735"/>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8165090"/>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7899112"/>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0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1749359"/>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26310612"/>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5406336"/>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4862111"/>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a:lvl1pPr>
          </a:lstStyle>
          <a:p>
            <a:fld id="{EF0CAD05-5F98-C240-A41D-E171A6304933}" type="slidenum">
              <a:rPr lang="en-US"/>
              <a:pPr/>
              <a:t>‹#›</a:t>
            </a:fld>
            <a:endParaRPr lang="en-US"/>
          </a:p>
        </p:txBody>
      </p:sp>
    </p:spTree>
    <p:extLst>
      <p:ext uri="{BB962C8B-B14F-4D97-AF65-F5344CB8AC3E}">
        <p14:creationId xmlns:p14="http://schemas.microsoft.com/office/powerpoint/2010/main" val="2405437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fld id="{A2AE99FD-8268-5940-A9CC-24B1D52103AE}" type="slidenum">
              <a:rPr lang="en-US"/>
              <a:pPr/>
              <a:t>‹#›</a:t>
            </a:fld>
            <a:endParaRPr lang="en-US"/>
          </a:p>
        </p:txBody>
      </p:sp>
    </p:spTree>
    <p:extLst>
      <p:ext uri="{BB962C8B-B14F-4D97-AF65-F5344CB8AC3E}">
        <p14:creationId xmlns:p14="http://schemas.microsoft.com/office/powerpoint/2010/main" val="121283010"/>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71752C56-4F8A-824F-A263-2404B5D536A2}" type="slidenum">
              <a:rPr lang="en-US"/>
              <a:pPr/>
              <a:t>‹#›</a:t>
            </a:fld>
            <a:endParaRPr lang="en-US"/>
          </a:p>
        </p:txBody>
      </p:sp>
    </p:spTree>
    <p:extLst>
      <p:ext uri="{BB962C8B-B14F-4D97-AF65-F5344CB8AC3E}">
        <p14:creationId xmlns:p14="http://schemas.microsoft.com/office/powerpoint/2010/main" val="554870954"/>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E2A6F638-9311-044E-822F-DB90AF0533D9}" type="slidenum">
              <a:rPr lang="en-US"/>
              <a:pPr/>
              <a:t>‹#›</a:t>
            </a:fld>
            <a:endParaRPr lang="en-US"/>
          </a:p>
        </p:txBody>
      </p:sp>
    </p:spTree>
    <p:extLst>
      <p:ext uri="{BB962C8B-B14F-4D97-AF65-F5344CB8AC3E}">
        <p14:creationId xmlns:p14="http://schemas.microsoft.com/office/powerpoint/2010/main" val="1342128604"/>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D098FC8E-6941-C74C-BC08-436BE2F5B5D2}" type="slidenum">
              <a:rPr lang="en-US"/>
              <a:pPr/>
              <a:t>‹#›</a:t>
            </a:fld>
            <a:endParaRPr lang="en-US"/>
          </a:p>
        </p:txBody>
      </p:sp>
    </p:spTree>
    <p:extLst>
      <p:ext uri="{BB962C8B-B14F-4D97-AF65-F5344CB8AC3E}">
        <p14:creationId xmlns:p14="http://schemas.microsoft.com/office/powerpoint/2010/main" val="2134702987"/>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fld id="{EC2913EA-86C8-7044-8F98-044F5E7301AC}" type="slidenum">
              <a:rPr lang="en-US"/>
              <a:pPr/>
              <a:t>‹#›</a:t>
            </a:fld>
            <a:endParaRPr lang="en-US"/>
          </a:p>
        </p:txBody>
      </p:sp>
    </p:spTree>
    <p:extLst>
      <p:ext uri="{BB962C8B-B14F-4D97-AF65-F5344CB8AC3E}">
        <p14:creationId xmlns:p14="http://schemas.microsoft.com/office/powerpoint/2010/main" val="2091295727"/>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fld id="{E9EB2717-EF8A-4F48-9475-0E5579379CAF}" type="slidenum">
              <a:rPr lang="en-US"/>
              <a:pPr/>
              <a:t>‹#›</a:t>
            </a:fld>
            <a:endParaRPr lang="en-US"/>
          </a:p>
        </p:txBody>
      </p:sp>
    </p:spTree>
    <p:extLst>
      <p:ext uri="{BB962C8B-B14F-4D97-AF65-F5344CB8AC3E}">
        <p14:creationId xmlns:p14="http://schemas.microsoft.com/office/powerpoint/2010/main" val="542433240"/>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fld id="{09CEDDA7-F9BC-D143-BB10-4566D815D5F9}" type="slidenum">
              <a:rPr lang="en-US"/>
              <a:pPr/>
              <a:t>‹#›</a:t>
            </a:fld>
            <a:endParaRPr lang="en-US"/>
          </a:p>
        </p:txBody>
      </p:sp>
    </p:spTree>
    <p:extLst>
      <p:ext uri="{BB962C8B-B14F-4D97-AF65-F5344CB8AC3E}">
        <p14:creationId xmlns:p14="http://schemas.microsoft.com/office/powerpoint/2010/main" val="607383165"/>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0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24CCDBC6-CC01-564B-8353-1EF7BD2EDA4C}" type="slidenum">
              <a:rPr lang="en-US"/>
              <a:pPr/>
              <a:t>‹#›</a:t>
            </a:fld>
            <a:endParaRPr lang="en-US"/>
          </a:p>
        </p:txBody>
      </p:sp>
    </p:spTree>
    <p:extLst>
      <p:ext uri="{BB962C8B-B14F-4D97-AF65-F5344CB8AC3E}">
        <p14:creationId xmlns:p14="http://schemas.microsoft.com/office/powerpoint/2010/main" val="1299079964"/>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63E88A4F-2F9B-8940-A946-705E7B7AAFF5}" type="slidenum">
              <a:rPr lang="en-US"/>
              <a:pPr/>
              <a:t>‹#›</a:t>
            </a:fld>
            <a:endParaRPr lang="en-US"/>
          </a:p>
        </p:txBody>
      </p:sp>
    </p:spTree>
    <p:extLst>
      <p:ext uri="{BB962C8B-B14F-4D97-AF65-F5344CB8AC3E}">
        <p14:creationId xmlns:p14="http://schemas.microsoft.com/office/powerpoint/2010/main" val="170715899"/>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1F0E8B17-B4D9-5340-8D3E-0FD2DBAED3D0}" type="slidenum">
              <a:rPr lang="en-US"/>
              <a:pPr/>
              <a:t>‹#›</a:t>
            </a:fld>
            <a:endParaRPr lang="en-US"/>
          </a:p>
        </p:txBody>
      </p:sp>
    </p:spTree>
    <p:extLst>
      <p:ext uri="{BB962C8B-B14F-4D97-AF65-F5344CB8AC3E}">
        <p14:creationId xmlns:p14="http://schemas.microsoft.com/office/powerpoint/2010/main" val="183962101"/>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5F24509-A4B3-2C4F-9AD0-DD3550F7CEC3}" type="slidenum">
              <a:rPr lang="en-US"/>
              <a:pPr/>
              <a:t>‹#›</a:t>
            </a:fld>
            <a:endParaRPr lang="en-US"/>
          </a:p>
        </p:txBody>
      </p:sp>
    </p:spTree>
    <p:extLst>
      <p:ext uri="{BB962C8B-B14F-4D97-AF65-F5344CB8AC3E}">
        <p14:creationId xmlns:p14="http://schemas.microsoft.com/office/powerpoint/2010/main" val="162206347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fld id="{9CE2CAEC-1353-BA41-92DA-2E5E12ABA71A}" type="slidenum">
              <a:rPr lang="en-US"/>
              <a:pPr/>
              <a:t>‹#›</a:t>
            </a:fld>
            <a:endParaRPr lang="en-US"/>
          </a:p>
        </p:txBody>
      </p:sp>
    </p:spTree>
    <p:extLst>
      <p:ext uri="{BB962C8B-B14F-4D97-AF65-F5344CB8AC3E}">
        <p14:creationId xmlns:p14="http://schemas.microsoft.com/office/powerpoint/2010/main" val="441568067"/>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F135D994-FDC0-964B-B4AE-94C64D4C4962}" type="slidenum">
              <a:rPr lang="en-US"/>
              <a:pPr/>
              <a:t>‹#›</a:t>
            </a:fld>
            <a:endParaRPr lang="en-US"/>
          </a:p>
        </p:txBody>
      </p:sp>
    </p:spTree>
    <p:extLst>
      <p:ext uri="{BB962C8B-B14F-4D97-AF65-F5344CB8AC3E}">
        <p14:creationId xmlns:p14="http://schemas.microsoft.com/office/powerpoint/2010/main" val="1863392500"/>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6768531"/>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26511870"/>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5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40465895"/>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3938322"/>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09677465"/>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72505"/>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90822613"/>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0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60436431"/>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49989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EED2ADA9-1537-724E-8CE4-71E37348B15C}" type="slidenum">
              <a:rPr lang="en-US"/>
              <a:pPr/>
              <a:t>‹#›</a:t>
            </a:fld>
            <a:endParaRPr lang="en-US"/>
          </a:p>
        </p:txBody>
      </p:sp>
    </p:spTree>
    <p:extLst>
      <p:ext uri="{BB962C8B-B14F-4D97-AF65-F5344CB8AC3E}">
        <p14:creationId xmlns:p14="http://schemas.microsoft.com/office/powerpoint/2010/main" val="1878501684"/>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95061582"/>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344416"/>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9" tIns="34285" rIns="68569" bIns="34285"/>
          <a:lstStyle/>
          <a:p>
            <a:pPr defTabSz="68569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900">
                <a:latin typeface="Garamond" pitchFamily="18" charset="0"/>
              </a:defRPr>
            </a:lvl1pPr>
          </a:lstStyle>
          <a:p>
            <a:pPr defTabSz="68569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0819083"/>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4404677"/>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1"/>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48" indent="0">
              <a:buNone/>
              <a:defRPr sz="1350"/>
            </a:lvl2pPr>
            <a:lvl3pPr marL="685694" indent="0">
              <a:buNone/>
              <a:defRPr sz="1200"/>
            </a:lvl3pPr>
            <a:lvl4pPr marL="1028543" indent="0">
              <a:buNone/>
              <a:defRPr sz="1050"/>
            </a:lvl4pPr>
            <a:lvl5pPr marL="1371389" indent="0">
              <a:buNone/>
              <a:defRPr sz="1050"/>
            </a:lvl5pPr>
            <a:lvl6pPr marL="1714237" indent="0">
              <a:buNone/>
              <a:defRPr sz="1050"/>
            </a:lvl6pPr>
            <a:lvl7pPr marL="2057085" indent="0">
              <a:buNone/>
              <a:defRPr sz="1050"/>
            </a:lvl7pPr>
            <a:lvl8pPr marL="2399931" indent="0">
              <a:buNone/>
              <a:defRPr sz="1050"/>
            </a:lvl8pPr>
            <a:lvl9pPr marL="274277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3696051"/>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6994484"/>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5" y="1535113"/>
            <a:ext cx="4041775"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5198426"/>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5959991"/>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717372"/>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705774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標題及物件">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pic>
        <p:nvPicPr>
          <p:cNvPr id="7" name="Picture 6"/>
          <p:cNvPicPr>
            <a:picLocks noChangeAspect="1"/>
          </p:cNvPicPr>
          <p:nvPr userDrawn="1"/>
        </p:nvPicPr>
        <p:blipFill>
          <a:blip r:embed="rId2"/>
          <a:stretch>
            <a:fillRect/>
          </a:stretch>
        </p:blipFill>
        <p:spPr>
          <a:xfrm>
            <a:off x="157619" y="6491171"/>
            <a:ext cx="1090808" cy="245591"/>
          </a:xfrm>
          <a:prstGeom prst="rect">
            <a:avLst/>
          </a:prstGeom>
        </p:spPr>
      </p:pic>
    </p:spTree>
    <p:extLst>
      <p:ext uri="{BB962C8B-B14F-4D97-AF65-F5344CB8AC3E}">
        <p14:creationId xmlns:p14="http://schemas.microsoft.com/office/powerpoint/2010/main" val="1348005351"/>
      </p:ext>
    </p:extLst>
  </p:cSld>
  <p:clrMapOvr>
    <a:overrideClrMapping bg1="lt1" tx1="dk1" bg2="lt2" tx2="dk2" accent1="accent1" accent2="accent2" accent3="accent3" accent4="accent4" accent5="accent5" accent6="accent6" hlink="hlink" folHlink="folHlink"/>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90FD07FE-2D64-9D48-9FEC-8FE722137A75}" type="slidenum">
              <a:rPr lang="en-US"/>
              <a:pPr/>
              <a:t>‹#›</a:t>
            </a:fld>
            <a:endParaRPr lang="en-US"/>
          </a:p>
        </p:txBody>
      </p:sp>
    </p:spTree>
    <p:extLst>
      <p:ext uri="{BB962C8B-B14F-4D97-AF65-F5344CB8AC3E}">
        <p14:creationId xmlns:p14="http://schemas.microsoft.com/office/powerpoint/2010/main" val="1820708441"/>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48" indent="0">
              <a:buNone/>
              <a:defRPr sz="2100"/>
            </a:lvl2pPr>
            <a:lvl3pPr marL="685694" indent="0">
              <a:buNone/>
              <a:defRPr sz="1800"/>
            </a:lvl3pPr>
            <a:lvl4pPr marL="1028543" indent="0">
              <a:buNone/>
              <a:defRPr sz="1500"/>
            </a:lvl4pPr>
            <a:lvl5pPr marL="1371389" indent="0">
              <a:buNone/>
              <a:defRPr sz="1500"/>
            </a:lvl5pPr>
            <a:lvl6pPr marL="1714237" indent="0">
              <a:buNone/>
              <a:defRPr sz="1500"/>
            </a:lvl6pPr>
            <a:lvl7pPr marL="2057085" indent="0">
              <a:buNone/>
              <a:defRPr sz="1500"/>
            </a:lvl7pPr>
            <a:lvl8pPr marL="2399931" indent="0">
              <a:buNone/>
              <a:defRPr sz="1500"/>
            </a:lvl8pPr>
            <a:lvl9pPr marL="274277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5942213"/>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92924774"/>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38758"/>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236096"/>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5290011"/>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51853217"/>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4614593"/>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124282"/>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5308324"/>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722583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EE5A95C-21DE-4C43-BF97-15D8A913B216}" type="slidenum">
              <a:rPr lang="en-US"/>
              <a:pPr/>
              <a:t>‹#›</a:t>
            </a:fld>
            <a:endParaRPr lang="en-US"/>
          </a:p>
        </p:txBody>
      </p:sp>
    </p:spTree>
    <p:extLst>
      <p:ext uri="{BB962C8B-B14F-4D97-AF65-F5344CB8AC3E}">
        <p14:creationId xmlns:p14="http://schemas.microsoft.com/office/powerpoint/2010/main" val="1152281784"/>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9671467"/>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676854"/>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2473439"/>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9678335"/>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1836478"/>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09999243"/>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26226814"/>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66176818"/>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8626402"/>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006191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742D8AE-8785-5A4E-95AC-C39405B3DBA1}" type="slidenum">
              <a:rPr lang="en-US"/>
              <a:pPr/>
              <a:t>‹#›</a:t>
            </a:fld>
            <a:endParaRPr lang="en-US"/>
          </a:p>
        </p:txBody>
      </p:sp>
    </p:spTree>
    <p:extLst>
      <p:ext uri="{BB962C8B-B14F-4D97-AF65-F5344CB8AC3E}">
        <p14:creationId xmlns:p14="http://schemas.microsoft.com/office/powerpoint/2010/main" val="392415042"/>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9729036"/>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1855725"/>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5818637"/>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5464788"/>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0255184"/>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a:lvl1pPr>
          </a:lstStyle>
          <a:p>
            <a:fld id="{08C9543E-5205-9747-9651-834D4A4090BA}" type="slidenum">
              <a:rPr lang="en-US"/>
              <a:pPr/>
              <a:t>‹#›</a:t>
            </a:fld>
            <a:endParaRPr lang="en-US"/>
          </a:p>
        </p:txBody>
      </p:sp>
    </p:spTree>
    <p:extLst>
      <p:ext uri="{BB962C8B-B14F-4D97-AF65-F5344CB8AC3E}">
        <p14:creationId xmlns:p14="http://schemas.microsoft.com/office/powerpoint/2010/main" val="439588720"/>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27F28456-B93E-5440-A8F9-7EDDF5DA4557}" type="slidenum">
              <a:rPr lang="en-US"/>
              <a:pPr/>
              <a:t>‹#›</a:t>
            </a:fld>
            <a:endParaRPr lang="en-US"/>
          </a:p>
        </p:txBody>
      </p:sp>
    </p:spTree>
    <p:extLst>
      <p:ext uri="{BB962C8B-B14F-4D97-AF65-F5344CB8AC3E}">
        <p14:creationId xmlns:p14="http://schemas.microsoft.com/office/powerpoint/2010/main" val="823871360"/>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05E74C4-6B34-3540-BD78-3BF22C79F728}" type="slidenum">
              <a:rPr lang="en-US"/>
              <a:pPr/>
              <a:t>‹#›</a:t>
            </a:fld>
            <a:endParaRPr lang="en-US"/>
          </a:p>
        </p:txBody>
      </p:sp>
    </p:spTree>
    <p:extLst>
      <p:ext uri="{BB962C8B-B14F-4D97-AF65-F5344CB8AC3E}">
        <p14:creationId xmlns:p14="http://schemas.microsoft.com/office/powerpoint/2010/main" val="1978875311"/>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8C3A4C24-166C-5343-9210-F74E0D4C9304}" type="slidenum">
              <a:rPr lang="en-US"/>
              <a:pPr/>
              <a:t>‹#›</a:t>
            </a:fld>
            <a:endParaRPr lang="en-US"/>
          </a:p>
        </p:txBody>
      </p:sp>
    </p:spTree>
    <p:extLst>
      <p:ext uri="{BB962C8B-B14F-4D97-AF65-F5344CB8AC3E}">
        <p14:creationId xmlns:p14="http://schemas.microsoft.com/office/powerpoint/2010/main" val="878110888"/>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fld id="{713D87D2-DA19-8940-8B3B-FF8552C5B77C}" type="slidenum">
              <a:rPr lang="en-US"/>
              <a:pPr/>
              <a:t>‹#›</a:t>
            </a:fld>
            <a:endParaRPr lang="en-US"/>
          </a:p>
        </p:txBody>
      </p:sp>
    </p:spTree>
    <p:extLst>
      <p:ext uri="{BB962C8B-B14F-4D97-AF65-F5344CB8AC3E}">
        <p14:creationId xmlns:p14="http://schemas.microsoft.com/office/powerpoint/2010/main" val="90207243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719EA279-ECCA-8F44-B787-311CA82BAECD}" type="slidenum">
              <a:rPr lang="en-US"/>
              <a:pPr/>
              <a:t>‹#›</a:t>
            </a:fld>
            <a:endParaRPr lang="en-US"/>
          </a:p>
        </p:txBody>
      </p:sp>
    </p:spTree>
    <p:extLst>
      <p:ext uri="{BB962C8B-B14F-4D97-AF65-F5344CB8AC3E}">
        <p14:creationId xmlns:p14="http://schemas.microsoft.com/office/powerpoint/2010/main" val="397330957"/>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fld id="{A2AE99FD-8268-5940-A9CC-24B1D52103AE}" type="slidenum">
              <a:rPr lang="en-US"/>
              <a:pPr/>
              <a:t>‹#›</a:t>
            </a:fld>
            <a:endParaRPr lang="en-US"/>
          </a:p>
        </p:txBody>
      </p:sp>
    </p:spTree>
    <p:extLst>
      <p:ext uri="{BB962C8B-B14F-4D97-AF65-F5344CB8AC3E}">
        <p14:creationId xmlns:p14="http://schemas.microsoft.com/office/powerpoint/2010/main" val="2044300451"/>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fld id="{9CE2CAEC-1353-BA41-92DA-2E5E12ABA71A}" type="slidenum">
              <a:rPr lang="en-US"/>
              <a:pPr/>
              <a:t>‹#›</a:t>
            </a:fld>
            <a:endParaRPr lang="en-US"/>
          </a:p>
        </p:txBody>
      </p:sp>
    </p:spTree>
    <p:extLst>
      <p:ext uri="{BB962C8B-B14F-4D97-AF65-F5344CB8AC3E}">
        <p14:creationId xmlns:p14="http://schemas.microsoft.com/office/powerpoint/2010/main" val="966811604"/>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EED2ADA9-1537-724E-8CE4-71E37348B15C}" type="slidenum">
              <a:rPr lang="en-US"/>
              <a:pPr/>
              <a:t>‹#›</a:t>
            </a:fld>
            <a:endParaRPr lang="en-US"/>
          </a:p>
        </p:txBody>
      </p:sp>
    </p:spTree>
    <p:extLst>
      <p:ext uri="{BB962C8B-B14F-4D97-AF65-F5344CB8AC3E}">
        <p14:creationId xmlns:p14="http://schemas.microsoft.com/office/powerpoint/2010/main" val="1341355226"/>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90FD07FE-2D64-9D48-9FEC-8FE722137A75}" type="slidenum">
              <a:rPr lang="en-US"/>
              <a:pPr/>
              <a:t>‹#›</a:t>
            </a:fld>
            <a:endParaRPr lang="en-US"/>
          </a:p>
        </p:txBody>
      </p:sp>
    </p:spTree>
    <p:extLst>
      <p:ext uri="{BB962C8B-B14F-4D97-AF65-F5344CB8AC3E}">
        <p14:creationId xmlns:p14="http://schemas.microsoft.com/office/powerpoint/2010/main" val="2021440823"/>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EE5A95C-21DE-4C43-BF97-15D8A913B216}" type="slidenum">
              <a:rPr lang="en-US"/>
              <a:pPr/>
              <a:t>‹#›</a:t>
            </a:fld>
            <a:endParaRPr lang="en-US"/>
          </a:p>
        </p:txBody>
      </p:sp>
    </p:spTree>
    <p:extLst>
      <p:ext uri="{BB962C8B-B14F-4D97-AF65-F5344CB8AC3E}">
        <p14:creationId xmlns:p14="http://schemas.microsoft.com/office/powerpoint/2010/main" val="1164616621"/>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8742D8AE-8785-5A4E-95AC-C39405B3DBA1}" type="slidenum">
              <a:rPr lang="en-US"/>
              <a:pPr/>
              <a:t>‹#›</a:t>
            </a:fld>
            <a:endParaRPr lang="en-US"/>
          </a:p>
        </p:txBody>
      </p:sp>
    </p:spTree>
    <p:extLst>
      <p:ext uri="{BB962C8B-B14F-4D97-AF65-F5344CB8AC3E}">
        <p14:creationId xmlns:p14="http://schemas.microsoft.com/office/powerpoint/2010/main" val="1545590389"/>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719EA279-ECCA-8F44-B787-311CA82BAECD}" type="slidenum">
              <a:rPr lang="en-US"/>
              <a:pPr/>
              <a:t>‹#›</a:t>
            </a:fld>
            <a:endParaRPr lang="en-US"/>
          </a:p>
        </p:txBody>
      </p:sp>
    </p:spTree>
    <p:extLst>
      <p:ext uri="{BB962C8B-B14F-4D97-AF65-F5344CB8AC3E}">
        <p14:creationId xmlns:p14="http://schemas.microsoft.com/office/powerpoint/2010/main" val="775473811"/>
      </p:ext>
    </p:extLst>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9" tIns="34285" rIns="68569" bIns="34285"/>
          <a:lstStyle/>
          <a:p>
            <a:pPr defTabSz="68569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900">
                <a:latin typeface="Garamond" pitchFamily="18" charset="0"/>
              </a:defRPr>
            </a:lvl1pPr>
          </a:lstStyle>
          <a:p>
            <a:pPr defTabSz="68569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0898416"/>
      </p:ext>
    </p:extLst>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9050917"/>
      </p:ext>
    </p:extLst>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69"/>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48" indent="0">
              <a:buNone/>
              <a:defRPr sz="1350"/>
            </a:lvl2pPr>
            <a:lvl3pPr marL="685694" indent="0">
              <a:buNone/>
              <a:defRPr sz="1200"/>
            </a:lvl3pPr>
            <a:lvl4pPr marL="1028543" indent="0">
              <a:buNone/>
              <a:defRPr sz="1050"/>
            </a:lvl4pPr>
            <a:lvl5pPr marL="1371389" indent="0">
              <a:buNone/>
              <a:defRPr sz="1050"/>
            </a:lvl5pPr>
            <a:lvl6pPr marL="1714237" indent="0">
              <a:buNone/>
              <a:defRPr sz="1050"/>
            </a:lvl6pPr>
            <a:lvl7pPr marL="2057085" indent="0">
              <a:buNone/>
              <a:defRPr sz="1050"/>
            </a:lvl7pPr>
            <a:lvl8pPr marL="2399931" indent="0">
              <a:buNone/>
              <a:defRPr sz="1050"/>
            </a:lvl8pPr>
            <a:lvl9pPr marL="274277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260188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5247648"/>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7260997"/>
      </p:ext>
    </p:extLst>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59" y="1535113"/>
            <a:ext cx="4041775"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5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0202834"/>
      </p:ext>
    </p:extLst>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7121235"/>
      </p:ext>
    </p:extLst>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7758635"/>
      </p:ext>
    </p:extLst>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19"/>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8756469"/>
      </p:ext>
    </p:extLst>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48" indent="0">
              <a:buNone/>
              <a:defRPr sz="2100"/>
            </a:lvl2pPr>
            <a:lvl3pPr marL="685694" indent="0">
              <a:buNone/>
              <a:defRPr sz="1800"/>
            </a:lvl3pPr>
            <a:lvl4pPr marL="1028543" indent="0">
              <a:buNone/>
              <a:defRPr sz="1500"/>
            </a:lvl4pPr>
            <a:lvl5pPr marL="1371389" indent="0">
              <a:buNone/>
              <a:defRPr sz="1500"/>
            </a:lvl5pPr>
            <a:lvl6pPr marL="1714237" indent="0">
              <a:buNone/>
              <a:defRPr sz="1500"/>
            </a:lvl6pPr>
            <a:lvl7pPr marL="2057085" indent="0">
              <a:buNone/>
              <a:defRPr sz="1500"/>
            </a:lvl7pPr>
            <a:lvl8pPr marL="2399931" indent="0">
              <a:buNone/>
              <a:defRPr sz="1500"/>
            </a:lvl8pPr>
            <a:lvl9pPr marL="274277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872285"/>
      </p:ext>
    </p:extLst>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176241"/>
      </p:ext>
    </p:extLst>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6793744"/>
      </p:ext>
    </p:extLst>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9" tIns="34285" rIns="68569" bIns="34285"/>
          <a:lstStyle/>
          <a:p>
            <a:pPr defTabSz="68569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900">
                <a:latin typeface="Garamond" pitchFamily="18" charset="0"/>
              </a:defRPr>
            </a:lvl1pPr>
          </a:lstStyle>
          <a:p>
            <a:pPr defTabSz="68569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076460"/>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888869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9430766"/>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1"/>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48" indent="0">
              <a:buNone/>
              <a:defRPr sz="1350"/>
            </a:lvl2pPr>
            <a:lvl3pPr marL="685694" indent="0">
              <a:buNone/>
              <a:defRPr sz="1200"/>
            </a:lvl3pPr>
            <a:lvl4pPr marL="1028543" indent="0">
              <a:buNone/>
              <a:defRPr sz="1050"/>
            </a:lvl4pPr>
            <a:lvl5pPr marL="1371389" indent="0">
              <a:buNone/>
              <a:defRPr sz="1050"/>
            </a:lvl5pPr>
            <a:lvl6pPr marL="1714237" indent="0">
              <a:buNone/>
              <a:defRPr sz="1050"/>
            </a:lvl6pPr>
            <a:lvl7pPr marL="2057085" indent="0">
              <a:buNone/>
              <a:defRPr sz="1050"/>
            </a:lvl7pPr>
            <a:lvl8pPr marL="2399931" indent="0">
              <a:buNone/>
              <a:defRPr sz="1050"/>
            </a:lvl8pPr>
            <a:lvl9pPr marL="274277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6526264"/>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2904007"/>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0" y="1535113"/>
            <a:ext cx="4041775"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15723792"/>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6843875"/>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6542944"/>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9824700"/>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48" indent="0">
              <a:buNone/>
              <a:defRPr sz="2100"/>
            </a:lvl2pPr>
            <a:lvl3pPr marL="685694" indent="0">
              <a:buNone/>
              <a:defRPr sz="1800"/>
            </a:lvl3pPr>
            <a:lvl4pPr marL="1028543" indent="0">
              <a:buNone/>
              <a:defRPr sz="1500"/>
            </a:lvl4pPr>
            <a:lvl5pPr marL="1371389" indent="0">
              <a:buNone/>
              <a:defRPr sz="1500"/>
            </a:lvl5pPr>
            <a:lvl6pPr marL="1714237" indent="0">
              <a:buNone/>
              <a:defRPr sz="1500"/>
            </a:lvl6pPr>
            <a:lvl7pPr marL="2057085" indent="0">
              <a:buNone/>
              <a:defRPr sz="1500"/>
            </a:lvl7pPr>
            <a:lvl8pPr marL="2399931" indent="0">
              <a:buNone/>
              <a:defRPr sz="1500"/>
            </a:lvl8pPr>
            <a:lvl9pPr marL="274277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0380015"/>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4189232"/>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7983629"/>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197951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5311641"/>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74230781"/>
      </p:ext>
    </p:extLst>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73014695"/>
      </p:ext>
    </p:extLst>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4588694"/>
      </p:ext>
    </p:extLst>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8038211"/>
      </p:ext>
    </p:extLst>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1233606"/>
      </p:ext>
    </p:extLst>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7543040"/>
      </p:ext>
    </p:extLst>
  </p:cSld>
  <p:clrMapOvr>
    <a:masterClrMapping/>
  </p:clrMapOv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0476551"/>
      </p:ext>
    </p:extLst>
  </p:cSld>
  <p:clrMapOvr>
    <a:masterClrMapping/>
  </p:clrMapOv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3261448"/>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1438982"/>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1048260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2577358"/>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74831105"/>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7149483"/>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9804394"/>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553895"/>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39265934"/>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546618"/>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6254656"/>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7809311"/>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8955489"/>
      </p:ext>
    </p:extLst>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728154"/>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395143"/>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1203225"/>
      </p:ext>
    </p:extLst>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41578622"/>
      </p:ext>
    </p:extLst>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7883789"/>
      </p:ext>
    </p:extLst>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3346699"/>
      </p:ext>
    </p:extLst>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2479826"/>
      </p:ext>
    </p:extLst>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802999"/>
      </p:ext>
    </p:extLst>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0488194"/>
      </p:ext>
    </p:extLst>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9372859"/>
      </p:ext>
    </p:extLst>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2510181"/>
      </p:ext>
    </p:extLst>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7201129"/>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0767154"/>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2230893"/>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9810630"/>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84142849"/>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62792527"/>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0906034"/>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2414265"/>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3830429"/>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8870882"/>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65886887"/>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2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660387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120942054"/>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6092597"/>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6233691"/>
      </p:ext>
    </p:extLst>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0552692"/>
      </p:ext>
    </p:extLst>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56764366"/>
      </p:ext>
    </p:extLst>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78"/>
            <a:ext cx="7772400" cy="1470025"/>
          </a:xfrm>
        </p:spPr>
        <p:txBody>
          <a:bodyPr/>
          <a:lstStyle>
            <a:lvl1pPr>
              <a:defRPr>
                <a:solidFill>
                  <a:srgbClr val="006633"/>
                </a:solidFill>
              </a:defRPr>
            </a:lvl1pPr>
          </a:lstStyle>
          <a:p>
            <a:r>
              <a:rPr lang="en-US" altLang="zh-TW"/>
              <a:t>Click to edit Master title style</a:t>
            </a:r>
            <a:endParaRPr lang="en-US" dirty="0"/>
          </a:p>
        </p:txBody>
      </p:sp>
      <p:sp>
        <p:nvSpPr>
          <p:cNvPr id="3" name="Subtitle 2"/>
          <p:cNvSpPr>
            <a:spLocks noGrp="1"/>
          </p:cNvSpPr>
          <p:nvPr>
            <p:ph type="subTitle" idx="1"/>
          </p:nvPr>
        </p:nvSpPr>
        <p:spPr>
          <a:xfrm>
            <a:off x="1371600" y="3733800"/>
            <a:ext cx="6400800" cy="1752600"/>
          </a:xfrm>
        </p:spPr>
        <p:txBody>
          <a:bodyPr/>
          <a:lstStyle>
            <a:lvl1pPr marL="0" indent="0" algn="ctr">
              <a:buNone/>
              <a:defRPr b="0">
                <a:solidFill>
                  <a:schemeClr val="tx1"/>
                </a:solidFill>
              </a:defRPr>
            </a:lvl1pPr>
            <a:lvl2pPr marL="342848" indent="0" algn="ctr">
              <a:buNone/>
              <a:defRPr>
                <a:solidFill>
                  <a:schemeClr val="tx1">
                    <a:tint val="75000"/>
                  </a:schemeClr>
                </a:solidFill>
              </a:defRPr>
            </a:lvl2pPr>
            <a:lvl3pPr marL="685694" indent="0" algn="ctr">
              <a:buNone/>
              <a:defRPr>
                <a:solidFill>
                  <a:schemeClr val="tx1">
                    <a:tint val="75000"/>
                  </a:schemeClr>
                </a:solidFill>
              </a:defRPr>
            </a:lvl3pPr>
            <a:lvl4pPr marL="1028543" indent="0" algn="ctr">
              <a:buNone/>
              <a:defRPr>
                <a:solidFill>
                  <a:schemeClr val="tx1">
                    <a:tint val="75000"/>
                  </a:schemeClr>
                </a:solidFill>
              </a:defRPr>
            </a:lvl4pPr>
            <a:lvl5pPr marL="1371389" indent="0" algn="ctr">
              <a:buNone/>
              <a:defRPr>
                <a:solidFill>
                  <a:schemeClr val="tx1">
                    <a:tint val="75000"/>
                  </a:schemeClr>
                </a:solidFill>
              </a:defRPr>
            </a:lvl5pPr>
            <a:lvl6pPr marL="1714237" indent="0" algn="ctr">
              <a:buNone/>
              <a:defRPr>
                <a:solidFill>
                  <a:schemeClr val="tx1">
                    <a:tint val="75000"/>
                  </a:schemeClr>
                </a:solidFill>
              </a:defRPr>
            </a:lvl6pPr>
            <a:lvl7pPr marL="2057085" indent="0" algn="ctr">
              <a:buNone/>
              <a:defRPr>
                <a:solidFill>
                  <a:schemeClr val="tx1">
                    <a:tint val="75000"/>
                  </a:schemeClr>
                </a:solidFill>
              </a:defRPr>
            </a:lvl7pPr>
            <a:lvl8pPr marL="2399931" indent="0" algn="ctr">
              <a:buNone/>
              <a:defRPr>
                <a:solidFill>
                  <a:schemeClr val="tx1">
                    <a:tint val="75000"/>
                  </a:schemeClr>
                </a:solidFill>
              </a:defRPr>
            </a:lvl8pPr>
            <a:lvl9pPr marL="2742779"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reeform 10"/>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p:spPr>
        <p:txBody>
          <a:bodyPr lIns="68569" tIns="34285" rIns="68569" bIns="34285"/>
          <a:lstStyle/>
          <a:p>
            <a:pPr defTabSz="685694">
              <a:defRPr/>
            </a:pPr>
            <a:endParaRPr lang="en-US" sz="1350" kern="0">
              <a:solidFill>
                <a:sysClr val="windowText" lastClr="000000"/>
              </a:solidFill>
              <a:latin typeface="Calibri"/>
            </a:endParaRPr>
          </a:p>
        </p:txBody>
      </p:sp>
      <p:sp>
        <p:nvSpPr>
          <p:cNvPr id="12" name="Line 8"/>
          <p:cNvSpPr>
            <a:spLocks noChangeShapeType="1"/>
          </p:cNvSpPr>
          <p:nvPr/>
        </p:nvSpPr>
        <p:spPr bwMode="auto">
          <a:xfrm>
            <a:off x="457200" y="3371850"/>
            <a:ext cx="8229600" cy="0"/>
          </a:xfrm>
          <a:prstGeom prst="line">
            <a:avLst/>
          </a:prstGeom>
          <a:noFill/>
          <a:ln w="19050">
            <a:solidFill>
              <a:srgbClr val="CC9900"/>
            </a:solidFill>
            <a:round/>
            <a:headEnd/>
            <a:tailEnd/>
          </a:ln>
          <a:effectLst/>
        </p:spPr>
        <p:txBody>
          <a:bodyPr lIns="68569" tIns="34285" rIns="68569" bIns="34285"/>
          <a:lstStyle/>
          <a:p>
            <a:pPr defTabSz="685694">
              <a:defRPr/>
            </a:pPr>
            <a:endParaRPr lang="en-US" sz="1350" kern="0">
              <a:solidFill>
                <a:sysClr val="windowText" lastClr="000000"/>
              </a:solidFill>
              <a:latin typeface="Calibri"/>
            </a:endParaRPr>
          </a:p>
        </p:txBody>
      </p:sp>
    </p:spTree>
    <p:extLst>
      <p:ext uri="{BB962C8B-B14F-4D97-AF65-F5344CB8AC3E}">
        <p14:creationId xmlns:p14="http://schemas.microsoft.com/office/powerpoint/2010/main" val="627398925"/>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006633"/>
                </a:solidFill>
              </a:defRPr>
            </a:lvl1pPr>
          </a:lstStyle>
          <a:p>
            <a:r>
              <a:rPr lang="en-US" altLang="zh-TW"/>
              <a:t>Click to edit Master title style</a:t>
            </a:r>
            <a:endParaRPr lang="en-US" dirty="0"/>
          </a:p>
        </p:txBody>
      </p:sp>
      <p:sp>
        <p:nvSpPr>
          <p:cNvPr id="3" name="Content Placeholder 2"/>
          <p:cNvSpPr>
            <a:spLocks noGrp="1"/>
          </p:cNvSpPr>
          <p:nvPr>
            <p:ph idx="1"/>
          </p:nvPr>
        </p:nvSpPr>
        <p:spPr>
          <a:xfrm>
            <a:off x="457200" y="1295400"/>
            <a:ext cx="8229600" cy="50292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a:xfrm>
            <a:off x="6705601" y="6416756"/>
            <a:ext cx="2133600" cy="365125"/>
          </a:xfrm>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cxnSp>
        <p:nvCxnSpPr>
          <p:cNvPr id="7" name="Straight Connector 6"/>
          <p:cNvCxnSpPr/>
          <p:nvPr/>
        </p:nvCxnSpPr>
        <p:spPr>
          <a:xfrm>
            <a:off x="457200" y="1065212"/>
            <a:ext cx="8229600" cy="1588"/>
          </a:xfrm>
          <a:prstGeom prst="line">
            <a:avLst/>
          </a:prstGeom>
          <a:ln w="28575">
            <a:solidFill>
              <a:srgbClr val="CC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025705"/>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1"/>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solidFill>
                  <a:schemeClr val="tx1">
                    <a:tint val="75000"/>
                  </a:schemeClr>
                </a:solidFill>
              </a:defRPr>
            </a:lvl1pPr>
            <a:lvl2pPr marL="342848" indent="0">
              <a:buNone/>
              <a:defRPr sz="1350">
                <a:solidFill>
                  <a:schemeClr val="tx1">
                    <a:tint val="75000"/>
                  </a:schemeClr>
                </a:solidFill>
              </a:defRPr>
            </a:lvl2pPr>
            <a:lvl3pPr marL="685694" indent="0">
              <a:buNone/>
              <a:defRPr sz="1200">
                <a:solidFill>
                  <a:schemeClr val="tx1">
                    <a:tint val="75000"/>
                  </a:schemeClr>
                </a:solidFill>
              </a:defRPr>
            </a:lvl3pPr>
            <a:lvl4pPr marL="1028543" indent="0">
              <a:buNone/>
              <a:defRPr sz="1050">
                <a:solidFill>
                  <a:schemeClr val="tx1">
                    <a:tint val="75000"/>
                  </a:schemeClr>
                </a:solidFill>
              </a:defRPr>
            </a:lvl4pPr>
            <a:lvl5pPr marL="1371389" indent="0">
              <a:buNone/>
              <a:defRPr sz="1050">
                <a:solidFill>
                  <a:schemeClr val="tx1">
                    <a:tint val="75000"/>
                  </a:schemeClr>
                </a:solidFill>
              </a:defRPr>
            </a:lvl5pPr>
            <a:lvl6pPr marL="1714237" indent="0">
              <a:buNone/>
              <a:defRPr sz="1050">
                <a:solidFill>
                  <a:schemeClr val="tx1">
                    <a:tint val="75000"/>
                  </a:schemeClr>
                </a:solidFill>
              </a:defRPr>
            </a:lvl6pPr>
            <a:lvl7pPr marL="2057085" indent="0">
              <a:buNone/>
              <a:defRPr sz="1050">
                <a:solidFill>
                  <a:schemeClr val="tx1">
                    <a:tint val="75000"/>
                  </a:schemeClr>
                </a:solidFill>
              </a:defRPr>
            </a:lvl7pPr>
            <a:lvl8pPr marL="2399931" indent="0">
              <a:buNone/>
              <a:defRPr sz="1050">
                <a:solidFill>
                  <a:schemeClr val="tx1">
                    <a:tint val="75000"/>
                  </a:schemeClr>
                </a:solidFill>
              </a:defRPr>
            </a:lvl8pPr>
            <a:lvl9pPr marL="2742779"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885276423"/>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867113523"/>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5" y="1535113"/>
            <a:ext cx="4041775" cy="639762"/>
          </a:xfrm>
        </p:spPr>
        <p:txBody>
          <a:bodyPr anchor="b"/>
          <a:lstStyle>
            <a:lvl1pPr marL="0" indent="0">
              <a:buNone/>
              <a:defRPr sz="1800" b="1"/>
            </a:lvl1pPr>
            <a:lvl2pPr marL="342848" indent="0">
              <a:buNone/>
              <a:defRPr sz="1500" b="1"/>
            </a:lvl2pPr>
            <a:lvl3pPr marL="685694" indent="0">
              <a:buNone/>
              <a:defRPr sz="1350" b="1"/>
            </a:lvl3pPr>
            <a:lvl4pPr marL="1028543" indent="0">
              <a:buNone/>
              <a:defRPr sz="1200" b="1"/>
            </a:lvl4pPr>
            <a:lvl5pPr marL="1371389" indent="0">
              <a:buNone/>
              <a:defRPr sz="1200" b="1"/>
            </a:lvl5pPr>
            <a:lvl6pPr marL="1714237" indent="0">
              <a:buNone/>
              <a:defRPr sz="1200" b="1"/>
            </a:lvl6pPr>
            <a:lvl7pPr marL="2057085" indent="0">
              <a:buNone/>
              <a:defRPr sz="1200" b="1"/>
            </a:lvl7pPr>
            <a:lvl8pPr marL="2399931" indent="0">
              <a:buNone/>
              <a:defRPr sz="1200" b="1"/>
            </a:lvl8pPr>
            <a:lvl9pPr marL="274277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dirty="0">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545931097"/>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dirty="0">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59302226"/>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601001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056634"/>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374402773"/>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48" indent="0">
              <a:buNone/>
              <a:defRPr sz="2100"/>
            </a:lvl2pPr>
            <a:lvl3pPr marL="685694" indent="0">
              <a:buNone/>
              <a:defRPr sz="1800"/>
            </a:lvl3pPr>
            <a:lvl4pPr marL="1028543" indent="0">
              <a:buNone/>
              <a:defRPr sz="1500"/>
            </a:lvl4pPr>
            <a:lvl5pPr marL="1371389" indent="0">
              <a:buNone/>
              <a:defRPr sz="1500"/>
            </a:lvl5pPr>
            <a:lvl6pPr marL="1714237" indent="0">
              <a:buNone/>
              <a:defRPr sz="1500"/>
            </a:lvl6pPr>
            <a:lvl7pPr marL="2057085" indent="0">
              <a:buNone/>
              <a:defRPr sz="1500"/>
            </a:lvl7pPr>
            <a:lvl8pPr marL="2399931" indent="0">
              <a:buNone/>
              <a:defRPr sz="1500"/>
            </a:lvl8pPr>
            <a:lvl9pPr marL="2742779" indent="0">
              <a:buNone/>
              <a:defRPr sz="1500"/>
            </a:lvl9pPr>
          </a:lstStyle>
          <a:p>
            <a:r>
              <a:rPr lang="en-US" altLang="zh-TW"/>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48" indent="0">
              <a:buNone/>
              <a:defRPr sz="900"/>
            </a:lvl2pPr>
            <a:lvl3pPr marL="685694" indent="0">
              <a:buNone/>
              <a:defRPr sz="750"/>
            </a:lvl3pPr>
            <a:lvl4pPr marL="1028543" indent="0">
              <a:buNone/>
              <a:defRPr sz="675"/>
            </a:lvl4pPr>
            <a:lvl5pPr marL="1371389" indent="0">
              <a:buNone/>
              <a:defRPr sz="675"/>
            </a:lvl5pPr>
            <a:lvl6pPr marL="1714237" indent="0">
              <a:buNone/>
              <a:defRPr sz="675"/>
            </a:lvl6pPr>
            <a:lvl7pPr marL="2057085" indent="0">
              <a:buNone/>
              <a:defRPr sz="675"/>
            </a:lvl7pPr>
            <a:lvl8pPr marL="2399931" indent="0">
              <a:buNone/>
              <a:defRPr sz="675"/>
            </a:lvl8pPr>
            <a:lvl9pPr marL="2742779"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53298679"/>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671288177"/>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19"/>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19"/>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54288079"/>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3929994"/>
      </p:ext>
    </p:extLst>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3602792"/>
      </p:ext>
    </p:extLst>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04341762"/>
      </p:ext>
    </p:extLst>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63811491"/>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9971118"/>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406381"/>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5204479"/>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7750374"/>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0081151"/>
      </p:ext>
    </p:extLst>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9615791"/>
      </p:ext>
    </p:extLst>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9968878"/>
      </p:ext>
    </p:extLst>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5622058"/>
      </p:ext>
    </p:extLst>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0516393"/>
      </p:ext>
    </p:extLst>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1496541"/>
      </p:ext>
    </p:extLst>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08090469"/>
      </p:ext>
    </p:extLst>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6418144"/>
      </p:ext>
    </p:extLst>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1871859"/>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8989271"/>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0616597"/>
      </p:ext>
    </p:extLst>
  </p:cSld>
  <p:clrMapOvr>
    <a:masterClrMapping/>
  </p:clrMapOv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072300"/>
      </p:ext>
    </p:extLst>
  </p:cSld>
  <p:clrMapOvr>
    <a:masterClrMapping/>
  </p:clrMapOv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5642155"/>
      </p:ext>
    </p:extLst>
  </p:cSld>
  <p:clrMapOvr>
    <a:masterClrMapping/>
  </p:clrMapOv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0054240"/>
      </p:ext>
    </p:extLst>
  </p:cSld>
  <p:clrMapOvr>
    <a:masterClrMapping/>
  </p:clrMapOv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832878"/>
      </p:ext>
    </p:extLst>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0833927"/>
      </p:ext>
    </p:extLst>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6175925"/>
      </p:ext>
    </p:extLst>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2274796"/>
      </p:ext>
    </p:extLst>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121950"/>
      </p:ext>
    </p:extLst>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4771445"/>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9249917"/>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88811842"/>
      </p:ext>
    </p:extLst>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55983118"/>
      </p:ext>
    </p:extLst>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06916129"/>
      </p:ext>
    </p:extLst>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59844899"/>
      </p:ext>
    </p:extLst>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458073"/>
      </p:ext>
    </p:extLst>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7456334"/>
      </p:ext>
    </p:extLst>
  </p:cSld>
  <p:clrMapOvr>
    <a:masterClrMapping/>
  </p:clrMapOvr>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0952657"/>
      </p:ext>
    </p:extLst>
  </p:cSld>
  <p:clrMapOvr>
    <a:masterClrMapping/>
  </p:clrMapOvr>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6266428"/>
      </p:ext>
    </p:extLst>
  </p:cSld>
  <p:clrMapOvr>
    <a:masterClrMapping/>
  </p:clrMapOvr>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4487917"/>
      </p:ext>
    </p:extLst>
  </p:cSld>
  <p:clrMapOvr>
    <a:masterClrMapping/>
  </p:clrMapOvr>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39030463"/>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35064051"/>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12251572"/>
      </p:ext>
    </p:extLst>
  </p:cSld>
  <p:clrMapOvr>
    <a:masterClrMapping/>
  </p:clrMapOvr>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22903960"/>
      </p:ext>
    </p:extLst>
  </p:cSld>
  <p:clrMapOvr>
    <a:masterClrMapping/>
  </p:clrMapOvr>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359572"/>
      </p:ext>
    </p:extLst>
  </p:cSld>
  <p:clrMapOvr>
    <a:masterClrMapping/>
  </p:clrMapOvr>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024568"/>
      </p:ext>
    </p:extLst>
  </p:cSld>
  <p:clrMapOvr>
    <a:masterClrMapping/>
  </p:clrMapOvr>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2801633"/>
      </p:ext>
    </p:extLst>
  </p:cSld>
  <p:clrMapOvr>
    <a:masterClrMapping/>
  </p:clrMapOvr>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1308864"/>
      </p:ext>
    </p:extLst>
  </p:cSld>
  <p:clrMapOvr>
    <a:masterClrMapping/>
  </p:clrMapOvr>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5485199"/>
      </p:ext>
    </p:extLst>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6035217"/>
      </p:ext>
    </p:extLst>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0408804"/>
      </p:ext>
    </p:extLst>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2197931"/>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20758145"/>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18673763"/>
      </p:ext>
    </p:extLst>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94882591"/>
      </p:ext>
    </p:extLst>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6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6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7314372"/>
      </p:ext>
    </p:extLst>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4388525"/>
      </p:ext>
    </p:extLst>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304698"/>
      </p:ext>
    </p:extLst>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3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59690006"/>
      </p:ext>
    </p:extLst>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24535560"/>
      </p:ext>
    </p:extLst>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1764563"/>
      </p:ext>
    </p:extLst>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0928795"/>
      </p:ext>
    </p:extLst>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37576035"/>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1167623"/>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69695894"/>
      </p:ext>
    </p:extLst>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01678265"/>
      </p:ext>
    </p:extLst>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9084710"/>
      </p:ext>
    </p:extLst>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3688233"/>
      </p:ext>
    </p:extLst>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6726558"/>
      </p:ext>
    </p:extLst>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2156661"/>
      </p:ext>
    </p:extLst>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3231962"/>
      </p:ext>
    </p:extLst>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5472737"/>
      </p:ext>
    </p:extLst>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724827"/>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701260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40383670"/>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6200020"/>
      </p:ext>
    </p:extLst>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0139126"/>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5175014"/>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6108329"/>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59624"/>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3869"/>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5551253"/>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898148"/>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7438186"/>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0442042"/>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491297284"/>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467107"/>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2278663"/>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0220596"/>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0500835"/>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3737701"/>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331855"/>
      </p:ext>
    </p:extLst>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7701833"/>
      </p:ext>
    </p:extLst>
  </p:cSld>
  <p:clrMapOvr>
    <a:masterClrMapping/>
  </p:clrMapOvr>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6194834"/>
      </p:ext>
    </p:extLst>
  </p:cSld>
  <p:clrMapOvr>
    <a:masterClrMapping/>
  </p:clrMapOv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2413424"/>
      </p:ext>
    </p:extLst>
  </p:cSld>
  <p:clrMapOvr>
    <a:masterClrMapping/>
  </p:clrMapOv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848987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592045025"/>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51808051"/>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8938769"/>
      </p:ext>
    </p:extLst>
  </p:cSld>
  <p:clrMapOvr>
    <a:masterClrMapping/>
  </p:clrMapOv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6129539"/>
      </p:ext>
    </p:extLst>
  </p:cSld>
  <p:clrMapOvr>
    <a:masterClrMapping/>
  </p:clrMapOv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0922042"/>
      </p:ext>
    </p:extLst>
  </p:cSld>
  <p:clrMapOvr>
    <a:masterClrMapping/>
  </p:clrMapOv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19292965"/>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4392370"/>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8364814"/>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6001087"/>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5928555"/>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9571389"/>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1720244"/>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32226654"/>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427341"/>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337113"/>
      </p:ext>
    </p:extLst>
  </p:cSld>
  <p:clrMapOvr>
    <a:masterClrMapping/>
  </p:clrMapOvr>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13272138"/>
      </p:ext>
    </p:extLst>
  </p:cSld>
  <p:clrMapOvr>
    <a:masterClrMapping/>
  </p:clrMapOvr>
  <p:transition/>
</p:sldLayout>
</file>

<file path=ppt/slideLayouts/slideLayout41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a:lvl1pPr>
          </a:lstStyle>
          <a:p>
            <a:fld id="{6BE2F3F5-414B-CC44-8EA3-B6D04B3D04AB}" type="slidenum">
              <a:rPr lang="en-US"/>
              <a:pPr/>
              <a:t>‹#›</a:t>
            </a:fld>
            <a:endParaRPr lang="en-US"/>
          </a:p>
        </p:txBody>
      </p:sp>
    </p:spTree>
    <p:extLst>
      <p:ext uri="{BB962C8B-B14F-4D97-AF65-F5344CB8AC3E}">
        <p14:creationId xmlns:p14="http://schemas.microsoft.com/office/powerpoint/2010/main" val="1913837919"/>
      </p:ext>
    </p:extLst>
  </p:cSld>
  <p:clrMapOvr>
    <a:masterClrMapping/>
  </p:clrMapOvr>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481389B1-16D0-EE4E-960B-3BEB333B27E2}" type="slidenum">
              <a:rPr lang="en-US"/>
              <a:pPr/>
              <a:t>‹#›</a:t>
            </a:fld>
            <a:endParaRPr lang="en-US"/>
          </a:p>
        </p:txBody>
      </p:sp>
    </p:spTree>
    <p:extLst>
      <p:ext uri="{BB962C8B-B14F-4D97-AF65-F5344CB8AC3E}">
        <p14:creationId xmlns:p14="http://schemas.microsoft.com/office/powerpoint/2010/main" val="863839867"/>
      </p:ext>
    </p:extLst>
  </p:cSld>
  <p:clrMapOvr>
    <a:masterClrMapping/>
  </p:clrMapOvr>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9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3E9BDA06-07DC-5C48-A1E0-AA66FEC98657}" type="slidenum">
              <a:rPr lang="en-US"/>
              <a:pPr/>
              <a:t>‹#›</a:t>
            </a:fld>
            <a:endParaRPr lang="en-US"/>
          </a:p>
        </p:txBody>
      </p:sp>
    </p:spTree>
    <p:extLst>
      <p:ext uri="{BB962C8B-B14F-4D97-AF65-F5344CB8AC3E}">
        <p14:creationId xmlns:p14="http://schemas.microsoft.com/office/powerpoint/2010/main" val="1567190949"/>
      </p:ext>
    </p:extLst>
  </p:cSld>
  <p:clrMapOvr>
    <a:masterClrMapping/>
  </p:clrMapOvr>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C977DB28-08B6-0549-88E7-35948C426338}" type="slidenum">
              <a:rPr lang="en-US"/>
              <a:pPr/>
              <a:t>‹#›</a:t>
            </a:fld>
            <a:endParaRPr lang="en-US"/>
          </a:p>
        </p:txBody>
      </p:sp>
    </p:spTree>
    <p:extLst>
      <p:ext uri="{BB962C8B-B14F-4D97-AF65-F5344CB8AC3E}">
        <p14:creationId xmlns:p14="http://schemas.microsoft.com/office/powerpoint/2010/main" val="891349388"/>
      </p:ext>
    </p:extLst>
  </p:cSld>
  <p:clrMapOvr>
    <a:masterClrMapping/>
  </p:clrMapOvr>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fld id="{C0CAE939-8EA9-2243-ADF7-6094C42F4987}" type="slidenum">
              <a:rPr lang="en-US"/>
              <a:pPr/>
              <a:t>‹#›</a:t>
            </a:fld>
            <a:endParaRPr lang="en-US"/>
          </a:p>
        </p:txBody>
      </p:sp>
    </p:spTree>
    <p:extLst>
      <p:ext uri="{BB962C8B-B14F-4D97-AF65-F5344CB8AC3E}">
        <p14:creationId xmlns:p14="http://schemas.microsoft.com/office/powerpoint/2010/main" val="63242644"/>
      </p:ext>
    </p:extLst>
  </p:cSld>
  <p:clrMapOvr>
    <a:masterClrMapping/>
  </p:clrMapOvr>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fld id="{A3262138-1B09-F642-8222-426640992E37}" type="slidenum">
              <a:rPr lang="en-US"/>
              <a:pPr/>
              <a:t>‹#›</a:t>
            </a:fld>
            <a:endParaRPr lang="en-US"/>
          </a:p>
        </p:txBody>
      </p:sp>
    </p:spTree>
    <p:extLst>
      <p:ext uri="{BB962C8B-B14F-4D97-AF65-F5344CB8AC3E}">
        <p14:creationId xmlns:p14="http://schemas.microsoft.com/office/powerpoint/2010/main" val="2062196090"/>
      </p:ext>
    </p:extLst>
  </p:cSld>
  <p:clrMapOvr>
    <a:masterClrMapping/>
  </p:clrMapOvr>
  <p:transition/>
</p:sldLayout>
</file>

<file path=ppt/slideLayouts/slideLayout4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fld id="{D9C8C8D5-D445-2D41-A2FD-8E68842A0742}" type="slidenum">
              <a:rPr lang="en-US"/>
              <a:pPr/>
              <a:t>‹#›</a:t>
            </a:fld>
            <a:endParaRPr lang="en-US"/>
          </a:p>
        </p:txBody>
      </p:sp>
    </p:spTree>
    <p:extLst>
      <p:ext uri="{BB962C8B-B14F-4D97-AF65-F5344CB8AC3E}">
        <p14:creationId xmlns:p14="http://schemas.microsoft.com/office/powerpoint/2010/main" val="1091105697"/>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43679624"/>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4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E9B1FAFC-66EF-4846-98A6-559425C3394A}" type="slidenum">
              <a:rPr lang="en-US"/>
              <a:pPr/>
              <a:t>‹#›</a:t>
            </a:fld>
            <a:endParaRPr lang="en-US"/>
          </a:p>
        </p:txBody>
      </p:sp>
    </p:spTree>
    <p:extLst>
      <p:ext uri="{BB962C8B-B14F-4D97-AF65-F5344CB8AC3E}">
        <p14:creationId xmlns:p14="http://schemas.microsoft.com/office/powerpoint/2010/main" val="850587746"/>
      </p:ext>
    </p:extLst>
  </p:cSld>
  <p:clrMapOvr>
    <a:masterClrMapping/>
  </p:clrMapOvr>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F0C9A56C-4756-3143-8181-96B548DA8A29}" type="slidenum">
              <a:rPr lang="en-US"/>
              <a:pPr/>
              <a:t>‹#›</a:t>
            </a:fld>
            <a:endParaRPr lang="en-US"/>
          </a:p>
        </p:txBody>
      </p:sp>
    </p:spTree>
    <p:extLst>
      <p:ext uri="{BB962C8B-B14F-4D97-AF65-F5344CB8AC3E}">
        <p14:creationId xmlns:p14="http://schemas.microsoft.com/office/powerpoint/2010/main" val="29608943"/>
      </p:ext>
    </p:extLst>
  </p:cSld>
  <p:clrMapOvr>
    <a:masterClrMapping/>
  </p:clrMapOvr>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0D6185A4-7415-884D-A684-DD5FF96CBBBF}" type="slidenum">
              <a:rPr lang="en-US"/>
              <a:pPr/>
              <a:t>‹#›</a:t>
            </a:fld>
            <a:endParaRPr lang="en-US"/>
          </a:p>
        </p:txBody>
      </p:sp>
    </p:spTree>
    <p:extLst>
      <p:ext uri="{BB962C8B-B14F-4D97-AF65-F5344CB8AC3E}">
        <p14:creationId xmlns:p14="http://schemas.microsoft.com/office/powerpoint/2010/main" val="1568782544"/>
      </p:ext>
    </p:extLst>
  </p:cSld>
  <p:clrMapOvr>
    <a:masterClrMapping/>
  </p:clrMapOvr>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fld id="{545861B0-9273-824B-872E-D66F32C7CA5F}" type="slidenum">
              <a:rPr lang="en-US"/>
              <a:pPr/>
              <a:t>‹#›</a:t>
            </a:fld>
            <a:endParaRPr lang="en-US"/>
          </a:p>
        </p:txBody>
      </p:sp>
    </p:spTree>
    <p:extLst>
      <p:ext uri="{BB962C8B-B14F-4D97-AF65-F5344CB8AC3E}">
        <p14:creationId xmlns:p14="http://schemas.microsoft.com/office/powerpoint/2010/main" val="1871482789"/>
      </p:ext>
    </p:extLst>
  </p:cSld>
  <p:clrMapOvr>
    <a:masterClrMapping/>
  </p:clrMapOvr>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fld id="{A0833E1B-F24B-9F49-8CF4-40DEEF8367B8}" type="slidenum">
              <a:rPr lang="en-US"/>
              <a:pPr/>
              <a:t>‹#›</a:t>
            </a:fld>
            <a:endParaRPr lang="en-US"/>
          </a:p>
        </p:txBody>
      </p:sp>
    </p:spTree>
    <p:extLst>
      <p:ext uri="{BB962C8B-B14F-4D97-AF65-F5344CB8AC3E}">
        <p14:creationId xmlns:p14="http://schemas.microsoft.com/office/powerpoint/2010/main" val="1965740761"/>
      </p:ext>
    </p:extLst>
  </p:cSld>
  <p:clrMapOvr>
    <a:masterClrMapping/>
  </p:clrMapOvr>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404912"/>
      </p:ext>
    </p:extLst>
  </p:cSld>
  <p:clrMapOvr>
    <a:masterClrMapping/>
  </p:clrMapOvr>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557446"/>
      </p:ext>
    </p:extLst>
  </p:cSld>
  <p:clrMapOvr>
    <a:masterClrMapping/>
  </p:clrMapOvr>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72990165"/>
      </p:ext>
    </p:extLst>
  </p:cSld>
  <p:clrMapOvr>
    <a:masterClrMapping/>
  </p:clrMapOvr>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17122452"/>
      </p:ext>
    </p:extLst>
  </p:cSld>
  <p:clrMapOvr>
    <a:masterClrMapping/>
  </p:clrMapOvr>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370993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3805560"/>
      </p:ext>
    </p:extLst>
  </p:cSld>
  <p:clrMapOvr>
    <a:masterClrMapping/>
  </p:clrMapOvr>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6889191"/>
      </p:ext>
    </p:extLst>
  </p:cSld>
  <p:clrMapOvr>
    <a:masterClrMapping/>
  </p:clrMapOvr>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8090043"/>
      </p:ext>
    </p:extLst>
  </p:cSld>
  <p:clrMapOvr>
    <a:masterClrMapping/>
  </p:clrMapOvr>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8830852"/>
      </p:ext>
    </p:extLst>
  </p:cSld>
  <p:clrMapOvr>
    <a:masterClrMapping/>
  </p:clrMapOvr>
  <p:transition/>
</p:sldLayout>
</file>

<file path=ppt/slideLayouts/slideLayout4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9805721"/>
      </p:ext>
    </p:extLst>
  </p:cSld>
  <p:clrMapOvr>
    <a:masterClrMapping/>
  </p:clrMapOvr>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5858585"/>
      </p:ext>
    </p:extLst>
  </p:cSld>
  <p:clrMapOvr>
    <a:masterClrMapping/>
  </p:clrMapOvr>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3878267"/>
      </p:ext>
    </p:extLst>
  </p:cSld>
  <p:clrMapOvr>
    <a:masterClrMapping/>
  </p:clrMapOvr>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1742480"/>
      </p:ext>
    </p:extLst>
  </p:cSld>
  <p:clrMapOvr>
    <a:masterClrMapping/>
  </p:clrMapOvr>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573502"/>
      </p:ext>
    </p:extLst>
  </p:cSld>
  <p:clrMapOvr>
    <a:masterClrMapping/>
  </p:clrMapOvr>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921916"/>
      </p:ext>
    </p:extLst>
  </p:cSld>
  <p:clrMapOvr>
    <a:masterClrMapping/>
  </p:clrMapOvr>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930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37050022"/>
      </p:ext>
    </p:extLst>
  </p:cSld>
  <p:clrMapOvr>
    <a:masterClrMapping/>
  </p:clrMapOvr>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04134983"/>
      </p:ext>
    </p:extLst>
  </p:cSld>
  <p:clrMapOvr>
    <a:masterClrMapping/>
  </p:clrMapOvr>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373109"/>
      </p:ext>
    </p:extLst>
  </p:cSld>
  <p:clrMapOvr>
    <a:masterClrMapping/>
  </p:clrMapOvr>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8229762"/>
      </p:ext>
    </p:extLst>
  </p:cSld>
  <p:clrMapOvr>
    <a:masterClrMapping/>
  </p:clrMapOvr>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5313124"/>
      </p:ext>
    </p:extLst>
  </p:cSld>
  <p:clrMapOvr>
    <a:masterClrMapping/>
  </p:clrMapOvr>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92966851"/>
      </p:ext>
    </p:extLst>
  </p:cSld>
  <p:clrMapOvr>
    <a:masterClrMapping/>
  </p:clrMapOvr>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954631"/>
      </p:ext>
    </p:extLst>
  </p:cSld>
  <p:clrMapOvr>
    <a:masterClrMapping/>
  </p:clrMapOvr>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7625356"/>
      </p:ext>
    </p:extLst>
  </p:cSld>
  <p:clrMapOvr>
    <a:masterClrMapping/>
  </p:clrMapOvr>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213741"/>
      </p:ext>
    </p:extLst>
  </p:cSld>
  <p:clrMapOvr>
    <a:masterClrMapping/>
  </p:clrMapOvr>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36686641"/>
      </p:ext>
    </p:extLst>
  </p:cSld>
  <p:clrMapOvr>
    <a:masterClrMapping/>
  </p:clrMapOvr>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9150332"/>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85342615"/>
      </p:ext>
    </p:extLst>
  </p:cSld>
  <p:clrMapOvr>
    <a:masterClrMapping/>
  </p:clrMapOvr>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69496852"/>
      </p:ext>
    </p:extLst>
  </p:cSld>
  <p:clrMapOvr>
    <a:masterClrMapping/>
  </p:clrMapOvr>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66764931"/>
      </p:ext>
    </p:extLst>
  </p:cSld>
  <p:clrMapOvr>
    <a:masterClrMapping/>
  </p:clrMapOvr>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715803"/>
      </p:ext>
    </p:extLst>
  </p:cSld>
  <p:clrMapOvr>
    <a:masterClrMapping/>
  </p:clrMapOvr>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1224748"/>
      </p:ext>
    </p:extLst>
  </p:cSld>
  <p:clrMapOvr>
    <a:masterClrMapping/>
  </p:clrMapOvr>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56849723"/>
      </p:ext>
    </p:extLst>
  </p:cSld>
  <p:clrMapOvr>
    <a:masterClrMapping/>
  </p:clrMapOvr>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6050124"/>
      </p:ext>
    </p:extLst>
  </p:cSld>
  <p:clrMapOvr>
    <a:masterClrMapping/>
  </p:clrMapOvr>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22949"/>
      </p:ext>
    </p:extLst>
  </p:cSld>
  <p:clrMapOvr>
    <a:masterClrMapping/>
  </p:clrMapOvr>
  <p:transition/>
</p:sldLayout>
</file>

<file path=ppt/slideLayouts/slideLayout4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6009854"/>
      </p:ext>
    </p:extLst>
  </p:cSld>
  <p:clrMapOvr>
    <a:masterClrMapping/>
  </p:clrMapOvr>
  <p:transition/>
</p:sldLayout>
</file>

<file path=ppt/slideLayouts/slideLayout45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1000 h 1000"/>
              <a:gd name="T2" fmla="*/ 0 w 1000"/>
              <a:gd name="T3" fmla="*/ 0 h 1000"/>
              <a:gd name="T4" fmla="*/ 1000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solidFill>
                  <a:srgbClr val="000000"/>
                </a:solidFill>
                <a:latin typeface="Garamond" pitchFamily="-105" charset="0"/>
                <a:ea typeface="Arial" pitchFamily="-105" charset="0"/>
                <a:cs typeface="Arial" pitchFamily="-105" charset="0"/>
              </a:defRPr>
            </a:lvl1pPr>
          </a:lstStyle>
          <a:p>
            <a:pPr fontAlgn="base">
              <a:spcBef>
                <a:spcPct val="0"/>
              </a:spcBef>
              <a:spcAft>
                <a:spcPct val="0"/>
              </a:spcAft>
              <a:defRPr/>
            </a:pPr>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latin typeface="Garamond"/>
            </a:endParaRPr>
          </a:p>
        </p:txBody>
      </p:sp>
      <p:sp>
        <p:nvSpPr>
          <p:cNvPr id="9" name="Rectangle 6"/>
          <p:cNvSpPr>
            <a:spLocks noGrp="1" noChangeArrowheads="1"/>
          </p:cNvSpPr>
          <p:nvPr>
            <p:ph type="sldNum" sz="quarter" idx="12"/>
          </p:nvPr>
        </p:nvSpPr>
        <p:spPr/>
        <p:txBody>
          <a:bodyPr/>
          <a:lstStyle>
            <a:lvl1pPr>
              <a:defRPr sz="900" smtClean="0"/>
            </a:lvl1pPr>
          </a:lstStyle>
          <a:p>
            <a:pPr>
              <a:defRPr/>
            </a:pPr>
            <a:fld id="{9FB45B89-AB63-004A-9B1A-E0C3D2F13ACC}" type="slidenum">
              <a:rPr lang="en-US"/>
              <a:pPr>
                <a:defRPr/>
              </a:pPr>
              <a:t>‹#›</a:t>
            </a:fld>
            <a:endParaRPr lang="en-US"/>
          </a:p>
        </p:txBody>
      </p:sp>
    </p:spTree>
    <p:extLst>
      <p:ext uri="{BB962C8B-B14F-4D97-AF65-F5344CB8AC3E}">
        <p14:creationId xmlns:p14="http://schemas.microsoft.com/office/powerpoint/2010/main" val="606720561"/>
      </p:ext>
    </p:extLst>
  </p:cSld>
  <p:clrMapOvr>
    <a:masterClrMapping/>
  </p:clrMapOvr>
  <p:transition/>
</p:sldLayout>
</file>

<file path=ppt/slideLayouts/slideLayout45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a:xfrm>
            <a:off x="228600" y="997532"/>
            <a:ext cx="8610600" cy="5193723"/>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00786FF2-CC60-CB43-AE88-3EA463621049}" type="slidenum">
              <a:rPr lang="en-US"/>
              <a:pPr>
                <a:defRPr/>
              </a:pPr>
              <a:t>‹#›</a:t>
            </a:fld>
            <a:endParaRPr lang="en-US"/>
          </a:p>
        </p:txBody>
      </p:sp>
    </p:spTree>
    <p:extLst>
      <p:ext uri="{BB962C8B-B14F-4D97-AF65-F5344CB8AC3E}">
        <p14:creationId xmlns:p14="http://schemas.microsoft.com/office/powerpoint/2010/main" val="900112771"/>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7498476"/>
      </p:ext>
    </p:extLst>
  </p:cSld>
  <p:clrMapOvr>
    <a:masterClrMapping/>
  </p:clrMapOvr>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CFEB67D9-EDEC-A741-9DF5-EF32C3580949}" type="slidenum">
              <a:rPr lang="en-US"/>
              <a:pPr>
                <a:defRPr/>
              </a:pPr>
              <a:t>‹#›</a:t>
            </a:fld>
            <a:endParaRPr lang="en-US"/>
          </a:p>
        </p:txBody>
      </p:sp>
    </p:spTree>
    <p:extLst>
      <p:ext uri="{BB962C8B-B14F-4D97-AF65-F5344CB8AC3E}">
        <p14:creationId xmlns:p14="http://schemas.microsoft.com/office/powerpoint/2010/main" val="1320532729"/>
      </p:ext>
    </p:extLst>
  </p:cSld>
  <p:clrMapOvr>
    <a:masterClrMapping/>
  </p:clrMapOvr>
  <p:transition/>
</p:sldLayout>
</file>

<file path=ppt/slideLayouts/slideLayout46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413BCFC6-A067-DE42-860E-A89FDCFE54D5}" type="slidenum">
              <a:rPr lang="en-US"/>
              <a:pPr>
                <a:defRPr/>
              </a:pPr>
              <a:t>‹#›</a:t>
            </a:fld>
            <a:endParaRPr lang="en-US"/>
          </a:p>
        </p:txBody>
      </p:sp>
    </p:spTree>
    <p:extLst>
      <p:ext uri="{BB962C8B-B14F-4D97-AF65-F5344CB8AC3E}">
        <p14:creationId xmlns:p14="http://schemas.microsoft.com/office/powerpoint/2010/main" val="2097568205"/>
      </p:ext>
    </p:extLst>
  </p:cSld>
  <p:clrMapOvr>
    <a:masterClrMapping/>
  </p:clrMapOvr>
  <p:transition/>
</p:sldLayout>
</file>

<file path=ppt/slideLayouts/slideLayout46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A0223650-6670-2E4B-9173-7024E06776E6}" type="slidenum">
              <a:rPr lang="en-US"/>
              <a:pPr>
                <a:defRPr/>
              </a:pPr>
              <a:t>‹#›</a:t>
            </a:fld>
            <a:endParaRPr lang="en-US"/>
          </a:p>
        </p:txBody>
      </p:sp>
    </p:spTree>
    <p:extLst>
      <p:ext uri="{BB962C8B-B14F-4D97-AF65-F5344CB8AC3E}">
        <p14:creationId xmlns:p14="http://schemas.microsoft.com/office/powerpoint/2010/main" val="737272283"/>
      </p:ext>
    </p:extLst>
  </p:cSld>
  <p:clrMapOvr>
    <a:masterClrMapping/>
  </p:clrMapOvr>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4B2A2B-D58C-424B-8C52-1450A618CAFB}" type="slidenum">
              <a:rPr lang="en-US"/>
              <a:pPr>
                <a:defRPr/>
              </a:pPr>
              <a:t>‹#›</a:t>
            </a:fld>
            <a:endParaRPr lang="en-US"/>
          </a:p>
        </p:txBody>
      </p:sp>
    </p:spTree>
    <p:extLst>
      <p:ext uri="{BB962C8B-B14F-4D97-AF65-F5344CB8AC3E}">
        <p14:creationId xmlns:p14="http://schemas.microsoft.com/office/powerpoint/2010/main" val="354617191"/>
      </p:ext>
    </p:extLst>
  </p:cSld>
  <p:clrMapOvr>
    <a:masterClrMapping/>
  </p:clrMapOvr>
  <p:transition/>
</p:sldLayout>
</file>

<file path=ppt/slideLayouts/slideLayout4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3A3E46E6-5633-1B44-A976-C771A1908B49}" type="slidenum">
              <a:rPr lang="en-US"/>
              <a:pPr>
                <a:defRPr/>
              </a:pPr>
              <a:t>‹#›</a:t>
            </a:fld>
            <a:endParaRPr lang="en-US"/>
          </a:p>
        </p:txBody>
      </p:sp>
    </p:spTree>
    <p:extLst>
      <p:ext uri="{BB962C8B-B14F-4D97-AF65-F5344CB8AC3E}">
        <p14:creationId xmlns:p14="http://schemas.microsoft.com/office/powerpoint/2010/main" val="784008712"/>
      </p:ext>
    </p:extLst>
  </p:cSld>
  <p:clrMapOvr>
    <a:masterClrMapping/>
  </p:clrMapOvr>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90086F1B-3148-F148-9013-DC5732F6004C}" type="slidenum">
              <a:rPr lang="en-US"/>
              <a:pPr>
                <a:defRPr/>
              </a:pPr>
              <a:t>‹#›</a:t>
            </a:fld>
            <a:endParaRPr lang="en-US"/>
          </a:p>
        </p:txBody>
      </p:sp>
    </p:spTree>
    <p:extLst>
      <p:ext uri="{BB962C8B-B14F-4D97-AF65-F5344CB8AC3E}">
        <p14:creationId xmlns:p14="http://schemas.microsoft.com/office/powerpoint/2010/main" val="2022248239"/>
      </p:ext>
    </p:extLst>
  </p:cSld>
  <p:clrMapOvr>
    <a:masterClrMapping/>
  </p:clrMapOvr>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79E40FF2-2A47-D34E-800A-BBFD5AFD8EF8}" type="slidenum">
              <a:rPr lang="en-US"/>
              <a:pPr>
                <a:defRPr/>
              </a:pPr>
              <a:t>‹#›</a:t>
            </a:fld>
            <a:endParaRPr lang="en-US"/>
          </a:p>
        </p:txBody>
      </p:sp>
    </p:spTree>
    <p:extLst>
      <p:ext uri="{BB962C8B-B14F-4D97-AF65-F5344CB8AC3E}">
        <p14:creationId xmlns:p14="http://schemas.microsoft.com/office/powerpoint/2010/main" val="1849955451"/>
      </p:ext>
    </p:extLst>
  </p:cSld>
  <p:clrMapOvr>
    <a:masterClrMapping/>
  </p:clrMapOvr>
  <p:transition/>
</p:sldLayout>
</file>

<file path=ppt/slideLayouts/slideLayout46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D610C54-8025-3243-9501-A3ADC0E8EC58}" type="slidenum">
              <a:rPr lang="en-US"/>
              <a:pPr>
                <a:defRPr/>
              </a:pPr>
              <a:t>‹#›</a:t>
            </a:fld>
            <a:endParaRPr lang="en-US"/>
          </a:p>
        </p:txBody>
      </p:sp>
    </p:spTree>
    <p:extLst>
      <p:ext uri="{BB962C8B-B14F-4D97-AF65-F5344CB8AC3E}">
        <p14:creationId xmlns:p14="http://schemas.microsoft.com/office/powerpoint/2010/main" val="933023691"/>
      </p:ext>
    </p:extLst>
  </p:cSld>
  <p:clrMapOvr>
    <a:masterClrMapping/>
  </p:clrMapOvr>
  <p:transition/>
</p:sldLayout>
</file>

<file path=ppt/slideLayouts/slideLayout46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927B42F1-5ED6-294A-9030-184DABF84916}" type="slidenum">
              <a:rPr lang="en-US"/>
              <a:pPr>
                <a:defRPr/>
              </a:pPr>
              <a:t>‹#›</a:t>
            </a:fld>
            <a:endParaRPr lang="en-US"/>
          </a:p>
        </p:txBody>
      </p:sp>
    </p:spTree>
    <p:extLst>
      <p:ext uri="{BB962C8B-B14F-4D97-AF65-F5344CB8AC3E}">
        <p14:creationId xmlns:p14="http://schemas.microsoft.com/office/powerpoint/2010/main" val="403584243"/>
      </p:ext>
    </p:extLst>
  </p:cSld>
  <p:clrMapOvr>
    <a:masterClrMapping/>
  </p:clrMapOvr>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type="clipArtAndTx" preserve="1">
  <p:cSld name="標題，美工圖案及文字">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ltLang="zh-TW"/>
              <a:t>Click to edit Master title style</a:t>
            </a:r>
            <a:endParaRPr lang="en-US"/>
          </a:p>
        </p:txBody>
      </p:sp>
      <p:sp>
        <p:nvSpPr>
          <p:cNvPr id="3" name="ClipArt Placeholder 2"/>
          <p:cNvSpPr>
            <a:spLocks noGrp="1"/>
          </p:cNvSpPr>
          <p:nvPr>
            <p:ph type="clipArt" sz="half" idx="1"/>
          </p:nvPr>
        </p:nvSpPr>
        <p:spPr>
          <a:xfrm>
            <a:off x="228600" y="1371600"/>
            <a:ext cx="4229100" cy="4876800"/>
          </a:xfrm>
        </p:spPr>
        <p:txBody>
          <a:body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ltLang="en-US">
              <a:latin typeface="Garamond"/>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846BCC2-B275-B743-80E7-C5A7F3F4E023}" type="slidenum">
              <a:rPr lang="en-US"/>
              <a:pPr>
                <a:defRPr/>
              </a:pPr>
              <a:t>‹#›</a:t>
            </a:fld>
            <a:endParaRPr lang="en-US"/>
          </a:p>
        </p:txBody>
      </p:sp>
    </p:spTree>
    <p:extLst>
      <p:ext uri="{BB962C8B-B14F-4D97-AF65-F5344CB8AC3E}">
        <p14:creationId xmlns:p14="http://schemas.microsoft.com/office/powerpoint/2010/main" val="1287014875"/>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8329537"/>
      </p:ext>
    </p:extLst>
  </p:cSld>
  <p:clrMapOvr>
    <a:masterClrMapping/>
  </p:clrMapOvr>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33"/>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72007292"/>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ltLang="zh-TW"/>
              <a:t>Click to edit Master title style</a:t>
            </a:r>
            <a:endParaRPr lang="en-US" dirty="0"/>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631736892"/>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08"/>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42793076"/>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992391477"/>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7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7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765551337"/>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839770360"/>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550891014"/>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5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816248659"/>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358653355"/>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6933189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4671237"/>
      </p:ext>
    </p:extLst>
  </p:cSld>
  <p:clrMapOvr>
    <a:masterClrMapping/>
  </p:clrMapOvr>
  <p:transition/>
</p:sldLayout>
</file>

<file path=ppt/slideLayouts/slideLayout48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46"/>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46"/>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0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65055116"/>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35"/>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93041210"/>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ltLang="zh-TW"/>
              <a:t>Click to edit Master title style</a:t>
            </a:r>
            <a:endParaRPr lang="en-US" dirty="0"/>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68500032"/>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0"/>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42086009"/>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405525845"/>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52759915"/>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781025685"/>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71615909"/>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6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96213752"/>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855285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1885878"/>
      </p:ext>
    </p:extLst>
  </p:cSld>
  <p:clrMapOvr>
    <a:masterClrMapping/>
  </p:clrMapOvr>
  <p:transition/>
</p:sldLayout>
</file>

<file path=ppt/slideLayouts/slideLayout49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825281475"/>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48"/>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48"/>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10"/>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56357999"/>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8718797"/>
      </p:ext>
    </p:extLst>
  </p:cSld>
  <p:clrMapOvr>
    <a:masterClrMapping/>
  </p:clrMapOvr>
  <p:transition/>
</p:sldLayout>
</file>

<file path=ppt/slideLayouts/slideLayout49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903871"/>
      </p:ext>
    </p:extLst>
  </p:cSld>
  <p:clrMapOvr>
    <a:masterClrMapping/>
  </p:clrMapOvr>
  <p:transition/>
</p:sldLayout>
</file>

<file path=ppt/slideLayouts/slideLayout49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23542393"/>
      </p:ext>
    </p:extLst>
  </p:cSld>
  <p:clrMapOvr>
    <a:masterClrMapping/>
  </p:clrMapOvr>
  <p:transition/>
</p:sldLayout>
</file>

<file path=ppt/slideLayouts/slideLayout49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53291080"/>
      </p:ext>
    </p:extLst>
  </p:cSld>
  <p:clrMapOvr>
    <a:masterClrMapping/>
  </p:clrMapOvr>
  <p:transition/>
</p:sldLayout>
</file>

<file path=ppt/slideLayouts/slideLayout49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58990050"/>
      </p:ext>
    </p:extLst>
  </p:cSld>
  <p:clrMapOvr>
    <a:masterClrMapping/>
  </p:clrMapOvr>
  <p:transition/>
</p:sldLayout>
</file>

<file path=ppt/slideLayouts/slideLayout49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2298372"/>
      </p:ext>
    </p:extLst>
  </p:cSld>
  <p:clrMapOvr>
    <a:masterClrMapping/>
  </p:clrMapOvr>
  <p:transition/>
</p:sldLayout>
</file>

<file path=ppt/slideLayouts/slideLayout4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5791292"/>
      </p:ext>
    </p:extLst>
  </p:cSld>
  <p:clrMapOvr>
    <a:masterClrMapping/>
  </p:clrMapOvr>
  <p:transition/>
</p:sldLayout>
</file>

<file path=ppt/slideLayouts/slideLayout49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6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14681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208998624"/>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97318932"/>
      </p:ext>
    </p:extLst>
  </p:cSld>
  <p:clrMapOvr>
    <a:masterClrMapping/>
  </p:clrMapOvr>
  <p:transition/>
</p:sldLayout>
</file>

<file path=ppt/slideLayouts/slideLayout50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806480"/>
      </p:ext>
    </p:extLst>
  </p:cSld>
  <p:clrMapOvr>
    <a:masterClrMapping/>
  </p:clrMapOvr>
  <p:transition/>
</p:sldLayout>
</file>

<file path=ppt/slideLayouts/slideLayout50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979652"/>
      </p:ext>
    </p:extLst>
  </p:cSld>
  <p:clrMapOvr>
    <a:masterClrMapping/>
  </p:clrMapOvr>
  <p:transition/>
</p:sldLayout>
</file>

<file path=ppt/slideLayouts/slideLayout50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2729718"/>
      </p:ext>
    </p:extLst>
  </p:cSld>
  <p:clrMapOvr>
    <a:masterClrMapping/>
  </p:clrMapOvr>
  <p:transition/>
</p:sldLayout>
</file>

<file path=ppt/slideLayouts/slideLayout503.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39"/>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4669466"/>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ltLang="zh-TW"/>
              <a:t>Click to edit Master title style</a:t>
            </a:r>
            <a:endParaRPr lang="en-US" dirty="0"/>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854197793"/>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4"/>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67105334"/>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11809285"/>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03136049"/>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98044680"/>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015612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2403867"/>
      </p:ext>
    </p:extLst>
  </p:cSld>
  <p:clrMapOvr>
    <a:masterClrMapping/>
  </p:clrMapOvr>
  <p:transition/>
</p:sldLayout>
</file>

<file path=ppt/slideLayouts/slideLayout5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6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0117616"/>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197076511"/>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38115281"/>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52"/>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52"/>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63173227"/>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44"/>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171450" indent="0" algn="ctr">
              <a:buNone/>
              <a:defRPr/>
            </a:lvl2pPr>
            <a:lvl3pPr marL="342900" indent="0" algn="ctr">
              <a:buNone/>
              <a:defRPr/>
            </a:lvl3pPr>
            <a:lvl4pPr marL="514350" indent="0" algn="ctr">
              <a:buNone/>
              <a:defRPr/>
            </a:lvl4pPr>
            <a:lvl5pPr marL="685800" indent="0" algn="ctr">
              <a:buNone/>
              <a:defRPr/>
            </a:lvl5pPr>
            <a:lvl6pPr marL="857250" indent="0" algn="ctr">
              <a:buNone/>
              <a:defRPr/>
            </a:lvl6pPr>
            <a:lvl7pPr marL="1028700" indent="0" algn="ctr">
              <a:buNone/>
              <a:defRPr/>
            </a:lvl7pPr>
            <a:lvl8pPr marL="1200150" indent="0" algn="ctr">
              <a:buNone/>
              <a:defRPr/>
            </a:lvl8pPr>
            <a:lvl9pPr marL="1371600" indent="0" algn="ctr">
              <a:buNone/>
              <a:defRPr/>
            </a:lvl9pPr>
          </a:lstStyle>
          <a:p>
            <a:r>
              <a:rPr lang="en-US" altLang="zh-TW"/>
              <a:t>Click to edit Master subtitle style</a:t>
            </a:r>
            <a:endParaRPr lang="en-US"/>
          </a:p>
        </p:txBody>
      </p:sp>
    </p:spTree>
    <p:extLst>
      <p:ext uri="{BB962C8B-B14F-4D97-AF65-F5344CB8AC3E}">
        <p14:creationId xmlns:p14="http://schemas.microsoft.com/office/powerpoint/2010/main" val="1487373785"/>
      </p:ext>
    </p:extLst>
  </p:cSld>
  <p:clrMapOvr>
    <a:masterClrMapping/>
  </p:clrMapOvr>
  <p:transition/>
</p:sldLayout>
</file>

<file path=ppt/slideLayouts/slideLayout51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1581553415"/>
      </p:ext>
    </p:extLst>
  </p:cSld>
  <p:clrMapOvr>
    <a:masterClrMapping/>
  </p:clrMapOvr>
  <p:transition/>
</p:sldLayout>
</file>

<file path=ppt/slideLayouts/slideLayout51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9"/>
            <a:ext cx="7772400" cy="1362075"/>
          </a:xfrm>
        </p:spPr>
        <p:txBody>
          <a:bodyPr/>
          <a:lstStyle>
            <a:lvl1pPr algn="l">
              <a:defRPr sz="15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2"/>
            <a:ext cx="7772400" cy="1500188"/>
          </a:xfrm>
        </p:spPr>
        <p:txBody>
          <a:bodyPr anchor="b"/>
          <a:lstStyle>
            <a:lvl1pPr marL="0" indent="0">
              <a:buNone/>
              <a:defRPr sz="750"/>
            </a:lvl1pPr>
            <a:lvl2pPr marL="171450" indent="0">
              <a:buNone/>
              <a:defRPr sz="675"/>
            </a:lvl2pPr>
            <a:lvl3pPr marL="342900" indent="0">
              <a:buNone/>
              <a:defRPr sz="600"/>
            </a:lvl3pPr>
            <a:lvl4pPr marL="514350" indent="0">
              <a:buNone/>
              <a:defRPr sz="525"/>
            </a:lvl4pPr>
            <a:lvl5pPr marL="685800" indent="0">
              <a:buNone/>
              <a:defRPr sz="525"/>
            </a:lvl5pPr>
            <a:lvl6pPr marL="857250" indent="0">
              <a:buNone/>
              <a:defRPr sz="525"/>
            </a:lvl6pPr>
            <a:lvl7pPr marL="1028700" indent="0">
              <a:buNone/>
              <a:defRPr sz="525"/>
            </a:lvl7pPr>
            <a:lvl8pPr marL="1200150" indent="0">
              <a:buNone/>
              <a:defRPr sz="525"/>
            </a:lvl8pPr>
            <a:lvl9pPr marL="1371600" indent="0">
              <a:buNone/>
              <a:defRPr sz="525"/>
            </a:lvl9pPr>
          </a:lstStyle>
          <a:p>
            <a:pPr lvl="0"/>
            <a:r>
              <a:rPr lang="en-US" altLang="zh-TW"/>
              <a:t>Click to edit Master text styles</a:t>
            </a:r>
          </a:p>
        </p:txBody>
      </p:sp>
    </p:spTree>
    <p:extLst>
      <p:ext uri="{BB962C8B-B14F-4D97-AF65-F5344CB8AC3E}">
        <p14:creationId xmlns:p14="http://schemas.microsoft.com/office/powerpoint/2010/main" val="1763146986"/>
      </p:ext>
    </p:extLst>
  </p:cSld>
  <p:clrMapOvr>
    <a:masterClrMapping/>
  </p:clrMapOvr>
  <p:transition/>
</p:sldLayout>
</file>

<file path=ppt/slideLayouts/slideLayout51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19100" y="1047750"/>
            <a:ext cx="4000500" cy="5175250"/>
          </a:xfrm>
        </p:spPr>
        <p:txBody>
          <a:bodyPr/>
          <a:lstStyle>
            <a:lvl1pPr>
              <a:defRPr sz="1050"/>
            </a:lvl1pPr>
            <a:lvl2pPr>
              <a:defRPr sz="900"/>
            </a:lvl2pPr>
            <a:lvl3pPr>
              <a:defRPr sz="750"/>
            </a:lvl3pPr>
            <a:lvl4pPr>
              <a:defRPr sz="675"/>
            </a:lvl4pPr>
            <a:lvl5pPr>
              <a:defRPr sz="675"/>
            </a:lvl5pPr>
            <a:lvl6pPr>
              <a:defRPr sz="675"/>
            </a:lvl6pPr>
            <a:lvl7pPr>
              <a:defRPr sz="675"/>
            </a:lvl7pPr>
            <a:lvl8pPr>
              <a:defRPr sz="675"/>
            </a:lvl8pPr>
            <a:lvl9pPr>
              <a:defRPr sz="675"/>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495800" y="1047750"/>
            <a:ext cx="4000500" cy="5175250"/>
          </a:xfrm>
        </p:spPr>
        <p:txBody>
          <a:bodyPr/>
          <a:lstStyle>
            <a:lvl1pPr>
              <a:defRPr sz="1050"/>
            </a:lvl1pPr>
            <a:lvl2pPr>
              <a:defRPr sz="900"/>
            </a:lvl2pPr>
            <a:lvl3pPr>
              <a:defRPr sz="750"/>
            </a:lvl3pPr>
            <a:lvl4pPr>
              <a:defRPr sz="675"/>
            </a:lvl4pPr>
            <a:lvl5pPr>
              <a:defRPr sz="675"/>
            </a:lvl5pPr>
            <a:lvl6pPr>
              <a:defRPr sz="675"/>
            </a:lvl6pPr>
            <a:lvl7pPr>
              <a:defRPr sz="675"/>
            </a:lvl7pPr>
            <a:lvl8pPr>
              <a:defRPr sz="675"/>
            </a:lvl8pPr>
            <a:lvl9pPr>
              <a:defRPr sz="675"/>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84548749"/>
      </p:ext>
    </p:extLst>
  </p:cSld>
  <p:clrMapOvr>
    <a:masterClrMapping/>
  </p:clrMapOvr>
  <p:transition/>
</p:sldLayout>
</file>

<file path=ppt/slideLayouts/slideLayout51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2"/>
            <a:ext cx="4040188" cy="639763"/>
          </a:xfrm>
        </p:spPr>
        <p:txBody>
          <a:bodyPr anchor="b"/>
          <a:lstStyle>
            <a:lvl1pPr marL="0" indent="0">
              <a:buNone/>
              <a:defRPr sz="900" b="1"/>
            </a:lvl1pPr>
            <a:lvl2pPr marL="171450" indent="0">
              <a:buNone/>
              <a:defRPr sz="750" b="1"/>
            </a:lvl2pPr>
            <a:lvl3pPr marL="342900" indent="0">
              <a:buNone/>
              <a:defRPr sz="675" b="1"/>
            </a:lvl3pPr>
            <a:lvl4pPr marL="514350" indent="0">
              <a:buNone/>
              <a:defRPr sz="600" b="1"/>
            </a:lvl4pPr>
            <a:lvl5pPr marL="685800" indent="0">
              <a:buNone/>
              <a:defRPr sz="600" b="1"/>
            </a:lvl5pPr>
            <a:lvl6pPr marL="857250" indent="0">
              <a:buNone/>
              <a:defRPr sz="600" b="1"/>
            </a:lvl6pPr>
            <a:lvl7pPr marL="1028700" indent="0">
              <a:buNone/>
              <a:defRPr sz="600" b="1"/>
            </a:lvl7pPr>
            <a:lvl8pPr marL="1200150" indent="0">
              <a:buNone/>
              <a:defRPr sz="600" b="1"/>
            </a:lvl8pPr>
            <a:lvl9pPr marL="1371600" indent="0">
              <a:buNone/>
              <a:defRPr sz="6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900"/>
            </a:lvl1pPr>
            <a:lvl2pPr>
              <a:defRPr sz="750"/>
            </a:lvl2pPr>
            <a:lvl3pPr>
              <a:defRPr sz="675"/>
            </a:lvl3pPr>
            <a:lvl4pPr>
              <a:defRPr sz="600"/>
            </a:lvl4pPr>
            <a:lvl5pPr>
              <a:defRPr sz="600"/>
            </a:lvl5pPr>
            <a:lvl6pPr>
              <a:defRPr sz="600"/>
            </a:lvl6pPr>
            <a:lvl7pPr>
              <a:defRPr sz="600"/>
            </a:lvl7pPr>
            <a:lvl8pPr>
              <a:defRPr sz="600"/>
            </a:lvl8pPr>
            <a:lvl9pPr>
              <a:defRPr sz="6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6" y="1535112"/>
            <a:ext cx="4041775" cy="639763"/>
          </a:xfrm>
        </p:spPr>
        <p:txBody>
          <a:bodyPr anchor="b"/>
          <a:lstStyle>
            <a:lvl1pPr marL="0" indent="0">
              <a:buNone/>
              <a:defRPr sz="900" b="1"/>
            </a:lvl1pPr>
            <a:lvl2pPr marL="171450" indent="0">
              <a:buNone/>
              <a:defRPr sz="750" b="1"/>
            </a:lvl2pPr>
            <a:lvl3pPr marL="342900" indent="0">
              <a:buNone/>
              <a:defRPr sz="675" b="1"/>
            </a:lvl3pPr>
            <a:lvl4pPr marL="514350" indent="0">
              <a:buNone/>
              <a:defRPr sz="600" b="1"/>
            </a:lvl4pPr>
            <a:lvl5pPr marL="685800" indent="0">
              <a:buNone/>
              <a:defRPr sz="600" b="1"/>
            </a:lvl5pPr>
            <a:lvl6pPr marL="857250" indent="0">
              <a:buNone/>
              <a:defRPr sz="600" b="1"/>
            </a:lvl6pPr>
            <a:lvl7pPr marL="1028700" indent="0">
              <a:buNone/>
              <a:defRPr sz="600" b="1"/>
            </a:lvl7pPr>
            <a:lvl8pPr marL="1200150" indent="0">
              <a:buNone/>
              <a:defRPr sz="600" b="1"/>
            </a:lvl8pPr>
            <a:lvl9pPr marL="1371600" indent="0">
              <a:buNone/>
              <a:defRPr sz="600" b="1"/>
            </a:lvl9pPr>
          </a:lstStyle>
          <a:p>
            <a:pPr lvl="0"/>
            <a:r>
              <a:rPr lang="en-US" altLang="zh-TW"/>
              <a:t>Click to edit Master text styles</a:t>
            </a:r>
          </a:p>
        </p:txBody>
      </p:sp>
      <p:sp>
        <p:nvSpPr>
          <p:cNvPr id="6" name="Content Placeholder 5"/>
          <p:cNvSpPr>
            <a:spLocks noGrp="1"/>
          </p:cNvSpPr>
          <p:nvPr>
            <p:ph sz="quarter" idx="4"/>
          </p:nvPr>
        </p:nvSpPr>
        <p:spPr>
          <a:xfrm>
            <a:off x="4645086" y="2174875"/>
            <a:ext cx="4041775" cy="3951288"/>
          </a:xfrm>
        </p:spPr>
        <p:txBody>
          <a:bodyPr/>
          <a:lstStyle>
            <a:lvl1pPr>
              <a:defRPr sz="900"/>
            </a:lvl1pPr>
            <a:lvl2pPr>
              <a:defRPr sz="750"/>
            </a:lvl2pPr>
            <a:lvl3pPr>
              <a:defRPr sz="675"/>
            </a:lvl3pPr>
            <a:lvl4pPr>
              <a:defRPr sz="600"/>
            </a:lvl4pPr>
            <a:lvl5pPr>
              <a:defRPr sz="600"/>
            </a:lvl5pPr>
            <a:lvl6pPr>
              <a:defRPr sz="600"/>
            </a:lvl6pPr>
            <a:lvl7pPr>
              <a:defRPr sz="600"/>
            </a:lvl7pPr>
            <a:lvl8pPr>
              <a:defRPr sz="600"/>
            </a:lvl8pPr>
            <a:lvl9pPr>
              <a:defRPr sz="6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1524133776"/>
      </p:ext>
    </p:extLst>
  </p:cSld>
  <p:clrMapOvr>
    <a:masterClrMapping/>
  </p:clrMapOvr>
  <p:transition/>
</p:sldLayout>
</file>

<file path=ppt/slideLayouts/slideLayout51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Tree>
    <p:extLst>
      <p:ext uri="{BB962C8B-B14F-4D97-AF65-F5344CB8AC3E}">
        <p14:creationId xmlns:p14="http://schemas.microsoft.com/office/powerpoint/2010/main" val="931431816"/>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41926710"/>
      </p:ext>
    </p:extLst>
  </p:cSld>
  <p:clrMapOvr>
    <a:masterClrMapping/>
  </p:clrMapOvr>
  <p:transition/>
</p:sldLayout>
</file>

<file path=ppt/slideLayouts/slideLayout5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6228529"/>
      </p:ext>
    </p:extLst>
  </p:cSld>
  <p:clrMapOvr>
    <a:masterClrMapping/>
  </p:clrMapOvr>
  <p:transition/>
</p:sldLayout>
</file>

<file path=ppt/slideLayouts/slideLayout52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5" y="273050"/>
            <a:ext cx="3008313" cy="1162050"/>
          </a:xfrm>
        </p:spPr>
        <p:txBody>
          <a:bodyPr anchor="b"/>
          <a:lstStyle>
            <a:lvl1pPr algn="l">
              <a:defRPr sz="750" b="1"/>
            </a:lvl1pPr>
          </a:lstStyle>
          <a:p>
            <a:r>
              <a:rPr lang="en-US" altLang="zh-TW"/>
              <a:t>Click to edit Master title style</a:t>
            </a:r>
            <a:endParaRPr lang="en-US"/>
          </a:p>
        </p:txBody>
      </p:sp>
      <p:sp>
        <p:nvSpPr>
          <p:cNvPr id="3" name="Content Placeholder 2"/>
          <p:cNvSpPr>
            <a:spLocks noGrp="1"/>
          </p:cNvSpPr>
          <p:nvPr>
            <p:ph idx="1"/>
          </p:nvPr>
        </p:nvSpPr>
        <p:spPr>
          <a:xfrm>
            <a:off x="3575050" y="273169"/>
            <a:ext cx="5111750" cy="5853113"/>
          </a:xfrm>
        </p:spPr>
        <p:txBody>
          <a:bodyPr/>
          <a:lstStyle>
            <a:lvl1pPr>
              <a:defRPr sz="1200"/>
            </a:lvl1pPr>
            <a:lvl2pPr>
              <a:defRPr sz="1050"/>
            </a:lvl2pPr>
            <a:lvl3pPr>
              <a:defRPr sz="900"/>
            </a:lvl3pPr>
            <a:lvl4pPr>
              <a:defRPr sz="750"/>
            </a:lvl4pPr>
            <a:lvl5pPr>
              <a:defRPr sz="750"/>
            </a:lvl5pPr>
            <a:lvl6pPr>
              <a:defRPr sz="750"/>
            </a:lvl6pPr>
            <a:lvl7pPr>
              <a:defRPr sz="750"/>
            </a:lvl7pPr>
            <a:lvl8pPr>
              <a:defRPr sz="750"/>
            </a:lvl8pPr>
            <a:lvl9pPr>
              <a:defRPr sz="7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5" y="1435103"/>
            <a:ext cx="3008313" cy="4691063"/>
          </a:xfrm>
        </p:spPr>
        <p:txBody>
          <a:bodyPr/>
          <a:lstStyle>
            <a:lvl1pPr marL="0" indent="0">
              <a:buNone/>
              <a:defRPr sz="525"/>
            </a:lvl1pPr>
            <a:lvl2pPr marL="171450" indent="0">
              <a:buNone/>
              <a:defRPr sz="450"/>
            </a:lvl2pPr>
            <a:lvl3pPr marL="342900" indent="0">
              <a:buNone/>
              <a:defRPr sz="375"/>
            </a:lvl3pPr>
            <a:lvl4pPr marL="514350" indent="0">
              <a:buNone/>
              <a:defRPr sz="375"/>
            </a:lvl4pPr>
            <a:lvl5pPr marL="685800" indent="0">
              <a:buNone/>
              <a:defRPr sz="375"/>
            </a:lvl5pPr>
            <a:lvl6pPr marL="857250" indent="0">
              <a:buNone/>
              <a:defRPr sz="375"/>
            </a:lvl6pPr>
            <a:lvl7pPr marL="1028700" indent="0">
              <a:buNone/>
              <a:defRPr sz="375"/>
            </a:lvl7pPr>
            <a:lvl8pPr marL="1200150" indent="0">
              <a:buNone/>
              <a:defRPr sz="375"/>
            </a:lvl8pPr>
            <a:lvl9pPr marL="1371600" indent="0">
              <a:buNone/>
              <a:defRPr sz="375"/>
            </a:lvl9pPr>
          </a:lstStyle>
          <a:p>
            <a:pPr lvl="0"/>
            <a:r>
              <a:rPr lang="en-US" altLang="zh-TW"/>
              <a:t>Click to edit Master text styles</a:t>
            </a:r>
          </a:p>
        </p:txBody>
      </p:sp>
    </p:spTree>
    <p:extLst>
      <p:ext uri="{BB962C8B-B14F-4D97-AF65-F5344CB8AC3E}">
        <p14:creationId xmlns:p14="http://schemas.microsoft.com/office/powerpoint/2010/main" val="1895825624"/>
      </p:ext>
    </p:extLst>
  </p:cSld>
  <p:clrMapOvr>
    <a:masterClrMapping/>
  </p:clrMapOvr>
  <p:transition/>
</p:sldLayout>
</file>

<file path=ppt/slideLayouts/slideLayout52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75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1200"/>
            </a:lvl1pPr>
            <a:lvl2pPr marL="171450" indent="0">
              <a:buNone/>
              <a:defRPr sz="1050"/>
            </a:lvl2pPr>
            <a:lvl3pPr marL="342900" indent="0">
              <a:buNone/>
              <a:defRPr sz="900"/>
            </a:lvl3pPr>
            <a:lvl4pPr marL="514350" indent="0">
              <a:buNone/>
              <a:defRPr sz="750"/>
            </a:lvl4pPr>
            <a:lvl5pPr marL="685800" indent="0">
              <a:buNone/>
              <a:defRPr sz="750"/>
            </a:lvl5pPr>
            <a:lvl6pPr marL="857250" indent="0">
              <a:buNone/>
              <a:defRPr sz="750"/>
            </a:lvl6pPr>
            <a:lvl7pPr marL="1028700" indent="0">
              <a:buNone/>
              <a:defRPr sz="750"/>
            </a:lvl7pPr>
            <a:lvl8pPr marL="1200150" indent="0">
              <a:buNone/>
              <a:defRPr sz="750"/>
            </a:lvl8pPr>
            <a:lvl9pPr marL="1371600" indent="0">
              <a:buNone/>
              <a:defRPr sz="75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457"/>
            <a:ext cx="5486400" cy="804863"/>
          </a:xfrm>
        </p:spPr>
        <p:txBody>
          <a:bodyPr/>
          <a:lstStyle>
            <a:lvl1pPr marL="0" indent="0">
              <a:buNone/>
              <a:defRPr sz="525"/>
            </a:lvl1pPr>
            <a:lvl2pPr marL="171450" indent="0">
              <a:buNone/>
              <a:defRPr sz="450"/>
            </a:lvl2pPr>
            <a:lvl3pPr marL="342900" indent="0">
              <a:buNone/>
              <a:defRPr sz="375"/>
            </a:lvl3pPr>
            <a:lvl4pPr marL="514350" indent="0">
              <a:buNone/>
              <a:defRPr sz="375"/>
            </a:lvl4pPr>
            <a:lvl5pPr marL="685800" indent="0">
              <a:buNone/>
              <a:defRPr sz="375"/>
            </a:lvl5pPr>
            <a:lvl6pPr marL="857250" indent="0">
              <a:buNone/>
              <a:defRPr sz="375"/>
            </a:lvl6pPr>
            <a:lvl7pPr marL="1028700" indent="0">
              <a:buNone/>
              <a:defRPr sz="375"/>
            </a:lvl7pPr>
            <a:lvl8pPr marL="1200150" indent="0">
              <a:buNone/>
              <a:defRPr sz="375"/>
            </a:lvl8pPr>
            <a:lvl9pPr marL="1371600" indent="0">
              <a:buNone/>
              <a:defRPr sz="375"/>
            </a:lvl9pPr>
          </a:lstStyle>
          <a:p>
            <a:pPr lvl="0"/>
            <a:r>
              <a:rPr lang="en-US" altLang="zh-TW"/>
              <a:t>Click to edit Master text styles</a:t>
            </a:r>
          </a:p>
        </p:txBody>
      </p:sp>
    </p:spTree>
    <p:extLst>
      <p:ext uri="{BB962C8B-B14F-4D97-AF65-F5344CB8AC3E}">
        <p14:creationId xmlns:p14="http://schemas.microsoft.com/office/powerpoint/2010/main" val="926392029"/>
      </p:ext>
    </p:extLst>
  </p:cSld>
  <p:clrMapOvr>
    <a:masterClrMapping/>
  </p:clrMapOvr>
  <p:transition/>
</p:sldLayout>
</file>

<file path=ppt/slideLayouts/slideLayout52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614390653"/>
      </p:ext>
    </p:extLst>
  </p:cSld>
  <p:clrMapOvr>
    <a:masterClrMapping/>
  </p:clrMapOvr>
  <p:transition/>
</p:sldLayout>
</file>

<file path=ppt/slideLayouts/slideLayout52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77000" y="196850"/>
            <a:ext cx="2019300" cy="602615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19100" y="196850"/>
            <a:ext cx="5981700" cy="602615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Tree>
    <p:extLst>
      <p:ext uri="{BB962C8B-B14F-4D97-AF65-F5344CB8AC3E}">
        <p14:creationId xmlns:p14="http://schemas.microsoft.com/office/powerpoint/2010/main" val="962330195"/>
      </p:ext>
    </p:extLst>
  </p:cSld>
  <p:clrMapOvr>
    <a:masterClrMapping/>
  </p:clrMapOvr>
  <p:transition/>
</p:sldLayout>
</file>

<file path=ppt/slideLayouts/slideLayout52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73626660"/>
      </p:ext>
    </p:extLst>
  </p:cSld>
  <p:clrMapOvr>
    <a:masterClrMapping/>
  </p:clrMapOvr>
  <p:transition/>
</p:sldLayout>
</file>

<file path=ppt/slideLayouts/slideLayout52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487636"/>
      </p:ext>
    </p:extLst>
  </p:cSld>
  <p:clrMapOvr>
    <a:masterClrMapping/>
  </p:clrMapOvr>
  <p:transition/>
</p:sldLayout>
</file>

<file path=ppt/slideLayouts/slideLayout52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1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2696420"/>
      </p:ext>
    </p:extLst>
  </p:cSld>
  <p:clrMapOvr>
    <a:masterClrMapping/>
  </p:clrMapOvr>
  <p:transition/>
</p:sldLayout>
</file>

<file path=ppt/slideLayouts/slideLayout52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6018997"/>
      </p:ext>
    </p:extLst>
  </p:cSld>
  <p:clrMapOvr>
    <a:masterClrMapping/>
  </p:clrMapOvr>
  <p:transition/>
</p:sldLayout>
</file>

<file path=ppt/slideLayouts/slideLayout52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22529748"/>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0861731"/>
      </p:ext>
    </p:extLst>
  </p:cSld>
  <p:clrMapOvr>
    <a:masterClrMapping/>
  </p:clrMapOvr>
  <p:transition/>
</p:sldLayout>
</file>

<file path=ppt/slideLayouts/slideLayout53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3331342"/>
      </p:ext>
    </p:extLst>
  </p:cSld>
  <p:clrMapOvr>
    <a:masterClrMapping/>
  </p:clrMapOvr>
  <p:transition/>
</p:sldLayout>
</file>

<file path=ppt/slideLayouts/slideLayout5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78482505"/>
      </p:ext>
    </p:extLst>
  </p:cSld>
  <p:clrMapOvr>
    <a:masterClrMapping/>
  </p:clrMapOvr>
  <p:transition/>
</p:sldLayout>
</file>

<file path=ppt/slideLayouts/slideLayout53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6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85084011"/>
      </p:ext>
    </p:extLst>
  </p:cSld>
  <p:clrMapOvr>
    <a:masterClrMapping/>
  </p:clrMapOvr>
  <p:transition/>
</p:sldLayout>
</file>

<file path=ppt/slideLayouts/slideLayout53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2027443"/>
      </p:ext>
    </p:extLst>
  </p:cSld>
  <p:clrMapOvr>
    <a:masterClrMapping/>
  </p:clrMapOvr>
  <p:transition/>
</p:sldLayout>
</file>

<file path=ppt/slideLayouts/slideLayout53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66837"/>
      </p:ext>
    </p:extLst>
  </p:cSld>
  <p:clrMapOvr>
    <a:masterClrMapping/>
  </p:clrMapOvr>
  <p:transition/>
</p:sldLayout>
</file>

<file path=ppt/slideLayouts/slideLayout53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7890649"/>
      </p:ext>
    </p:extLst>
  </p:cSld>
  <p:clrMapOvr>
    <a:masterClrMapping/>
  </p:clrMapOvr>
  <p:transition/>
</p:sldLayout>
</file>

<file path=ppt/slideLayouts/slideLayout53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8547295"/>
      </p:ext>
    </p:extLst>
  </p:cSld>
  <p:clrMapOvr>
    <a:masterClrMapping/>
  </p:clrMapOvr>
  <p:transition/>
</p:sldLayout>
</file>

<file path=ppt/slideLayouts/slideLayout53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4741450"/>
      </p:ext>
    </p:extLst>
  </p:cSld>
  <p:clrMapOvr>
    <a:masterClrMapping/>
  </p:clrMapOvr>
  <p:transition/>
</p:sldLayout>
</file>

<file path=ppt/slideLayouts/slideLayout53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38229055"/>
      </p:ext>
    </p:extLst>
  </p:cSld>
  <p:clrMapOvr>
    <a:masterClrMapping/>
  </p:clrMapOvr>
  <p:transition/>
</p:sldLayout>
</file>

<file path=ppt/slideLayouts/slideLayout53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2698666"/>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6607879"/>
      </p:ext>
    </p:extLst>
  </p:cSld>
  <p:clrMapOvr>
    <a:masterClrMapping/>
  </p:clrMapOvr>
  <p:transition/>
</p:sldLayout>
</file>

<file path=ppt/slideLayouts/slideLayout54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1002696"/>
      </p:ext>
    </p:extLst>
  </p:cSld>
  <p:clrMapOvr>
    <a:masterClrMapping/>
  </p:clrMapOvr>
  <p:transition/>
</p:sldLayout>
</file>

<file path=ppt/slideLayouts/slideLayout54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55163121"/>
      </p:ext>
    </p:extLst>
  </p:cSld>
  <p:clrMapOvr>
    <a:masterClrMapping/>
  </p:clrMapOvr>
  <p:transition/>
</p:sldLayout>
</file>

<file path=ppt/slideLayouts/slideLayout5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9596299"/>
      </p:ext>
    </p:extLst>
  </p:cSld>
  <p:clrMapOvr>
    <a:masterClrMapping/>
  </p:clrMapOvr>
  <p:transition/>
</p:sldLayout>
</file>

<file path=ppt/slideLayouts/slideLayout54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50426812"/>
      </p:ext>
    </p:extLst>
  </p:cSld>
  <p:clrMapOvr>
    <a:masterClrMapping/>
  </p:clrMapOvr>
  <p:transition/>
</p:sldLayout>
</file>

<file path=ppt/slideLayouts/slideLayout54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3573609"/>
      </p:ext>
    </p:extLst>
  </p:cSld>
  <p:clrMapOvr>
    <a:masterClrMapping/>
  </p:clrMapOvr>
  <p:transition/>
</p:sldLayout>
</file>

<file path=ppt/slideLayouts/slideLayout54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5907726"/>
      </p:ext>
    </p:extLst>
  </p:cSld>
  <p:clrMapOvr>
    <a:masterClrMapping/>
  </p:clrMapOvr>
  <p:transition/>
</p:sldLayout>
</file>

<file path=ppt/slideLayouts/slideLayout54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3041564"/>
      </p:ext>
    </p:extLst>
  </p:cSld>
  <p:clrMapOvr>
    <a:masterClrMapping/>
  </p:clrMapOvr>
  <p:transition/>
</p:sldLayout>
</file>

<file path=ppt/slideLayouts/slideLayout54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3343904"/>
      </p:ext>
    </p:extLst>
  </p:cSld>
  <p:clrMapOvr>
    <a:masterClrMapping/>
  </p:clrMapOvr>
  <p:transition/>
</p:sldLayout>
</file>

<file path=ppt/slideLayouts/slideLayout54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49488928"/>
      </p:ext>
    </p:extLst>
  </p:cSld>
  <p:clrMapOvr>
    <a:masterClrMapping/>
  </p:clrMapOvr>
  <p:transition/>
</p:sldLayout>
</file>

<file path=ppt/slideLayouts/slideLayout54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0730796"/>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8636177"/>
      </p:ext>
    </p:extLst>
  </p:cSld>
  <p:clrMapOvr>
    <a:masterClrMapping/>
  </p:clrMapOvr>
  <p:transition/>
</p:sldLayout>
</file>

<file path=ppt/slideLayouts/slideLayout55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802046"/>
      </p:ext>
    </p:extLst>
  </p:cSld>
  <p:clrMapOvr>
    <a:masterClrMapping/>
  </p:clrMapOvr>
  <p:transition/>
</p:sldLayout>
</file>

<file path=ppt/slideLayouts/slideLayout55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9475318"/>
      </p:ext>
    </p:extLst>
  </p:cSld>
  <p:clrMapOvr>
    <a:masterClrMapping/>
  </p:clrMapOvr>
  <p:transition/>
</p:sldLayout>
</file>

<file path=ppt/slideLayouts/slideLayout55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82201281"/>
      </p:ext>
    </p:extLst>
  </p:cSld>
  <p:clrMapOvr>
    <a:masterClrMapping/>
  </p:clrMapOvr>
  <p:transition/>
</p:sldLayout>
</file>

<file path=ppt/slideLayouts/slideLayout5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738434"/>
      </p:ext>
    </p:extLst>
  </p:cSld>
  <p:clrMapOvr>
    <a:masterClrMapping/>
  </p:clrMapOvr>
  <p:transition/>
</p:sldLayout>
</file>

<file path=ppt/slideLayouts/slideLayout55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6588160"/>
      </p:ext>
    </p:extLst>
  </p:cSld>
  <p:clrMapOvr>
    <a:masterClrMapping/>
  </p:clrMapOvr>
  <p:transition/>
</p:sldLayout>
</file>

<file path=ppt/slideLayouts/slideLayout55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71677567"/>
      </p:ext>
    </p:extLst>
  </p:cSld>
  <p:clrMapOvr>
    <a:masterClrMapping/>
  </p:clrMapOvr>
  <p:transition/>
</p:sldLayout>
</file>

<file path=ppt/slideLayouts/slideLayout55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36010469"/>
      </p:ext>
    </p:extLst>
  </p:cSld>
  <p:clrMapOvr>
    <a:masterClrMapping/>
  </p:clrMapOvr>
  <p:transition/>
</p:sldLayout>
</file>

<file path=ppt/slideLayouts/slideLayout55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8330653"/>
      </p:ext>
    </p:extLst>
  </p:cSld>
  <p:clrMapOvr>
    <a:masterClrMapping/>
  </p:clrMapOvr>
  <p:transition/>
</p:sldLayout>
</file>

<file path=ppt/slideLayouts/slideLayout558.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4" name="Freeform 6"/>
          <p:cNvSpPr>
            <a:spLocks noChangeArrowheads="1"/>
          </p:cNvSpPr>
          <p:nvPr/>
        </p:nvSpPr>
        <p:spPr bwMode="auto">
          <a:xfrm>
            <a:off x="457200" y="1123950"/>
            <a:ext cx="8229600" cy="914400"/>
          </a:xfrm>
          <a:custGeom>
            <a:avLst/>
            <a:gdLst>
              <a:gd name="T0" fmla="*/ 0 w 1000"/>
              <a:gd name="T1" fmla="*/ 1000 h 1000"/>
              <a:gd name="T2" fmla="*/ 0 w 1000"/>
              <a:gd name="T3" fmla="*/ 0 h 1000"/>
              <a:gd name="T4" fmla="*/ 1000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defTabSz="342900" fontAlgn="base">
              <a:spcBef>
                <a:spcPct val="0"/>
              </a:spcBef>
              <a:spcAft>
                <a:spcPct val="0"/>
              </a:spcAft>
            </a:pPr>
            <a:endParaRPr lang="en-US" sz="1350">
              <a:solidFill>
                <a:prstClr val="black"/>
              </a:solidFill>
              <a:latin typeface="Calibri" charset="0"/>
              <a:ea typeface="ＭＳ Ｐゴシック" charset="0"/>
              <a:cs typeface="ＭＳ Ｐゴシック" charset="0"/>
            </a:endParaRPr>
          </a:p>
        </p:txBody>
      </p:sp>
      <p:sp>
        <p:nvSpPr>
          <p:cNvPr id="5" name="Freeform 7"/>
          <p:cNvSpPr>
            <a:spLocks noChangeArrowheads="1"/>
          </p:cNvSpPr>
          <p:nvPr/>
        </p:nvSpPr>
        <p:spPr bwMode="auto">
          <a:xfrm flipH="1" flipV="1">
            <a:off x="439738" y="2030413"/>
            <a:ext cx="8229600" cy="914400"/>
          </a:xfrm>
          <a:custGeom>
            <a:avLst/>
            <a:gdLst>
              <a:gd name="T0" fmla="*/ 0 w 1000"/>
              <a:gd name="T1" fmla="*/ 1000 h 1000"/>
              <a:gd name="T2" fmla="*/ 0 w 1000"/>
              <a:gd name="T3" fmla="*/ 0 h 1000"/>
              <a:gd name="T4" fmla="*/ 1000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defTabSz="342900" fontAlgn="base">
              <a:spcBef>
                <a:spcPct val="0"/>
              </a:spcBef>
              <a:spcAft>
                <a:spcPct val="0"/>
              </a:spcAft>
            </a:pPr>
            <a:endParaRPr lang="en-US" sz="1350">
              <a:solidFill>
                <a:prstClr val="black"/>
              </a:solidFill>
              <a:latin typeface="Calibri" charset="0"/>
              <a:ea typeface="ＭＳ Ｐゴシック" charset="0"/>
              <a:cs typeface="ＭＳ Ｐゴシック" charset="0"/>
            </a:endParaRPr>
          </a:p>
        </p:txBody>
      </p:sp>
      <p:sp>
        <p:nvSpPr>
          <p:cNvPr id="2" name="Title 1"/>
          <p:cNvSpPr>
            <a:spLocks noGrp="1"/>
          </p:cNvSpPr>
          <p:nvPr>
            <p:ph type="ctrTitle"/>
          </p:nvPr>
        </p:nvSpPr>
        <p:spPr>
          <a:xfrm>
            <a:off x="685800" y="1303339"/>
            <a:ext cx="7772400" cy="1470025"/>
          </a:xfrm>
        </p:spPr>
        <p:txBody>
          <a:bodyPr/>
          <a:lstStyle>
            <a:lvl1pPr>
              <a:defRPr>
                <a:solidFill>
                  <a:srgbClr val="008000"/>
                </a:solidFill>
                <a:latin typeface="Times"/>
                <a:cs typeface="Times"/>
              </a:defRPr>
            </a:lvl1pPr>
          </a:lstStyle>
          <a:p>
            <a:r>
              <a:rPr lang="en-US" altLang="zh-TW"/>
              <a:t>Click to edit Master title style</a:t>
            </a:r>
            <a:endParaRPr lang="en-US" dirty="0"/>
          </a:p>
        </p:txBody>
      </p:sp>
      <p:sp>
        <p:nvSpPr>
          <p:cNvPr id="3" name="Subtitle 2"/>
          <p:cNvSpPr>
            <a:spLocks noGrp="1"/>
          </p:cNvSpPr>
          <p:nvPr>
            <p:ph type="subTitle" idx="1"/>
          </p:nvPr>
        </p:nvSpPr>
        <p:spPr>
          <a:xfrm>
            <a:off x="1371600" y="3410141"/>
            <a:ext cx="6400800" cy="2228783"/>
          </a:xfrm>
        </p:spPr>
        <p:txBody>
          <a:bodyPr/>
          <a:lstStyle>
            <a:lvl1pPr marL="0" indent="0" algn="ctr">
              <a:buNone/>
              <a:defRPr>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6"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7"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8" name="Slide Number Placeholder 5"/>
          <p:cNvSpPr>
            <a:spLocks noGrp="1"/>
          </p:cNvSpPr>
          <p:nvPr>
            <p:ph type="sldNum" sz="quarter" idx="12"/>
          </p:nvPr>
        </p:nvSpPr>
        <p:spPr/>
        <p:txBody>
          <a:bodyPr/>
          <a:lstStyle>
            <a:lvl1pPr>
              <a:defRPr/>
            </a:lvl1pPr>
          </a:lstStyle>
          <a:p>
            <a:pPr>
              <a:defRPr/>
            </a:pPr>
            <a:fld id="{EED065CC-5CB7-1643-AA5A-DAE2BF11A349}"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57081505"/>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cxnSp>
        <p:nvCxnSpPr>
          <p:cNvPr id="4" name="Straight Connector 3"/>
          <p:cNvCxnSpPr/>
          <p:nvPr/>
        </p:nvCxnSpPr>
        <p:spPr>
          <a:xfrm>
            <a:off x="457200" y="1300287"/>
            <a:ext cx="8229600" cy="1587"/>
          </a:xfrm>
          <a:prstGeom prst="line">
            <a:avLst/>
          </a:prstGeom>
          <a:ln w="28575">
            <a:solidFill>
              <a:srgbClr val="CC99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lgn="l">
              <a:defRPr>
                <a:solidFill>
                  <a:srgbClr val="008000"/>
                </a:solidFill>
                <a:latin typeface="Times"/>
                <a:cs typeface="Times"/>
              </a:defRPr>
            </a:lvl1pPr>
          </a:lstStyle>
          <a:p>
            <a:r>
              <a:rPr lang="en-US" altLang="zh-TW"/>
              <a:t>Click to edit Master title style</a:t>
            </a:r>
            <a:endParaRPr lang="en-US" dirty="0"/>
          </a:p>
        </p:txBody>
      </p:sp>
      <p:sp>
        <p:nvSpPr>
          <p:cNvPr id="3" name="Content Placeholder 2"/>
          <p:cNvSpPr>
            <a:spLocks noGrp="1"/>
          </p:cNvSpPr>
          <p:nvPr>
            <p:ph idx="1"/>
          </p:nvPr>
        </p:nvSpPr>
        <p:spPr>
          <a:xfrm>
            <a:off x="457200" y="1417644"/>
            <a:ext cx="8229600" cy="4708525"/>
          </a:xfrm>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0C939C16-5B41-F042-929B-C66C497D1AE4}"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163385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608288"/>
      </p:ext>
    </p:extLst>
  </p:cSld>
  <p:clrMapOvr>
    <a:masterClrMapping/>
  </p:clrMapOvr>
  <p:transition/>
</p:sldLayout>
</file>

<file path=ppt/slideLayouts/slideLayout56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4"/>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09F060B9-6451-1E41-8E8F-56AD61D4849C}"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516325297"/>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B53F6C15-E818-6441-A5C6-104874361467}"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045332799"/>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9" name="Slide Number Placeholder 5"/>
          <p:cNvSpPr>
            <a:spLocks noGrp="1"/>
          </p:cNvSpPr>
          <p:nvPr>
            <p:ph type="sldNum" sz="quarter" idx="12"/>
          </p:nvPr>
        </p:nvSpPr>
        <p:spPr/>
        <p:txBody>
          <a:bodyPr/>
          <a:lstStyle>
            <a:lvl1pPr>
              <a:defRPr/>
            </a:lvl1pPr>
          </a:lstStyle>
          <a:p>
            <a:pPr>
              <a:defRPr/>
            </a:pPr>
            <a:fld id="{451019FE-EFC2-8A4B-888F-BF3C8C82B2FB}"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137615264"/>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5" name="Slide Number Placeholder 5"/>
          <p:cNvSpPr>
            <a:spLocks noGrp="1"/>
          </p:cNvSpPr>
          <p:nvPr>
            <p:ph type="sldNum" sz="quarter" idx="12"/>
          </p:nvPr>
        </p:nvSpPr>
        <p:spPr/>
        <p:txBody>
          <a:bodyPr/>
          <a:lstStyle>
            <a:lvl1pPr>
              <a:defRPr/>
            </a:lvl1pPr>
          </a:lstStyle>
          <a:p>
            <a:pPr>
              <a:defRPr/>
            </a:pPr>
            <a:fld id="{2B5EEBF2-AC42-FE4E-A86B-4688B4B613F9}"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852832807"/>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4" name="Slide Number Placeholder 5"/>
          <p:cNvSpPr>
            <a:spLocks noGrp="1"/>
          </p:cNvSpPr>
          <p:nvPr>
            <p:ph type="sldNum" sz="quarter" idx="12"/>
          </p:nvPr>
        </p:nvSpPr>
        <p:spPr/>
        <p:txBody>
          <a:bodyPr/>
          <a:lstStyle>
            <a:lvl1pPr>
              <a:defRPr/>
            </a:lvl1pPr>
          </a:lstStyle>
          <a:p>
            <a:pPr>
              <a:defRPr/>
            </a:pPr>
            <a:fld id="{CEEE6B6E-057C-AD41-8B5B-C9D2BFE96164}"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55127171"/>
      </p:ext>
    </p:extLst>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61942CE9-9032-A644-9D70-9ED653CFEA78}"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90498516"/>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7" name="Slide Number Placeholder 5"/>
          <p:cNvSpPr>
            <a:spLocks noGrp="1"/>
          </p:cNvSpPr>
          <p:nvPr>
            <p:ph type="sldNum" sz="quarter" idx="12"/>
          </p:nvPr>
        </p:nvSpPr>
        <p:spPr/>
        <p:txBody>
          <a:bodyPr/>
          <a:lstStyle>
            <a:lvl1pPr>
              <a:defRPr/>
            </a:lvl1pPr>
          </a:lstStyle>
          <a:p>
            <a:pPr>
              <a:defRPr/>
            </a:pPr>
            <a:fld id="{EF0A3978-025E-4D4E-AEA2-D46532F764DB}"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957924382"/>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E215FA89-537B-E34B-8F83-419EAC19CA41}"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943165293"/>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62"/>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62"/>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lvl1pPr>
              <a:defRPr/>
            </a:lvl1pPr>
          </a:lstStyle>
          <a:p>
            <a:pPr>
              <a:defRPr/>
            </a:pPr>
            <a:fld id="{3D669826-498D-0D4E-B6FD-7530EF0F8133}" type="slidenum">
              <a:rPr lang="en-US">
                <a:solidFill>
                  <a:prstClr val="black">
                    <a:tint val="75000"/>
                  </a:prstClr>
                </a:solidFill>
                <a:latin typeface="Calibri"/>
              </a:rPr>
              <a:pPr>
                <a:def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02280944"/>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568878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5339199"/>
      </p:ext>
    </p:extLst>
  </p:cSld>
  <p:clrMapOvr>
    <a:masterClrMapping/>
  </p:clrMapOvr>
  <p:transition/>
</p:sldLayout>
</file>

<file path=ppt/slideLayouts/slideLayout57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996552"/>
      </p:ext>
    </p:extLst>
  </p:cSld>
  <p:clrMapOvr>
    <a:masterClrMapping/>
  </p:clrMapOvr>
  <p:transition/>
</p:sldLayout>
</file>

<file path=ppt/slideLayouts/slideLayout57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34049641"/>
      </p:ext>
    </p:extLst>
  </p:cSld>
  <p:clrMapOvr>
    <a:masterClrMapping/>
  </p:clrMapOvr>
  <p:transition/>
</p:sldLayout>
</file>

<file path=ppt/slideLayouts/slideLayout57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5253561"/>
      </p:ext>
    </p:extLst>
  </p:cSld>
  <p:clrMapOvr>
    <a:masterClrMapping/>
  </p:clrMapOvr>
  <p:transition/>
</p:sldLayout>
</file>

<file path=ppt/slideLayouts/slideLayout57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6824089"/>
      </p:ext>
    </p:extLst>
  </p:cSld>
  <p:clrMapOvr>
    <a:masterClrMapping/>
  </p:clrMapOvr>
  <p:transition/>
</p:sldLayout>
</file>

<file path=ppt/slideLayouts/slideLayout57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72319821"/>
      </p:ext>
    </p:extLst>
  </p:cSld>
  <p:clrMapOvr>
    <a:masterClrMapping/>
  </p:clrMapOvr>
  <p:transition/>
</p:sldLayout>
</file>

<file path=ppt/slideLayouts/slideLayout5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84558368"/>
      </p:ext>
    </p:extLst>
  </p:cSld>
  <p:clrMapOvr>
    <a:masterClrMapping/>
  </p:clrMapOvr>
  <p:transition/>
</p:sldLayout>
</file>

<file path=ppt/slideLayouts/slideLayout57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692084"/>
      </p:ext>
    </p:extLst>
  </p:cSld>
  <p:clrMapOvr>
    <a:masterClrMapping/>
  </p:clrMapOvr>
  <p:transition/>
</p:sldLayout>
</file>

<file path=ppt/slideLayouts/slideLayout57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5229617"/>
      </p:ext>
    </p:extLst>
  </p:cSld>
  <p:clrMapOvr>
    <a:masterClrMapping/>
  </p:clrMapOvr>
  <p:transition/>
</p:sldLayout>
</file>

<file path=ppt/slideLayouts/slideLayout57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1620727"/>
      </p:ext>
    </p:extLst>
  </p:cSld>
  <p:clrMapOvr>
    <a:masterClrMapping/>
  </p:clrMapOvr>
  <p:transition/>
</p:sldLayout>
</file>

<file path=ppt/slideLayouts/slideLayout57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8319078"/>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4538799"/>
      </p:ext>
    </p:extLst>
  </p:cSld>
  <p:clrMapOvr>
    <a:masterClrMapping/>
  </p:clrMapOvr>
  <p:transition/>
</p:sldLayout>
</file>

<file path=ppt/slideLayouts/slideLayout58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53"/>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462497965"/>
      </p:ext>
    </p:extLst>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altLang="zh-TW"/>
              <a:t>Click to edit Master title style</a:t>
            </a:r>
            <a:endParaRPr lang="en-US" dirty="0"/>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5474193"/>
      </p:ext>
    </p:extLst>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28"/>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30752976"/>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4687283"/>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89"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8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256334022"/>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146690450"/>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908144972"/>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7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026265175"/>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1997627168"/>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604753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5637836"/>
      </p:ext>
    </p:extLst>
  </p:cSld>
  <p:clrMapOvr>
    <a:masterClrMapping/>
  </p:clrMapOvr>
  <p:transition/>
</p:sldLayout>
</file>

<file path=ppt/slideLayouts/slideLayout59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66"/>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66"/>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a:xfrm>
            <a:off x="6553200" y="6400928"/>
            <a:ext cx="2133600" cy="320675"/>
          </a:xfrm>
          <a:prstGeom prst="rect">
            <a:avLst/>
          </a:prstGeom>
        </p:spPr>
        <p:txBody>
          <a:bodyPr/>
          <a:lstStyle/>
          <a:p>
            <a:fld id="{8B363EBC-A636-4E4F-B313-DA526F248DF6}"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458309859"/>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347836"/>
      </p:ext>
    </p:extLst>
  </p:cSld>
  <p:clrMapOvr>
    <a:masterClrMapping/>
  </p:clrMapOvr>
  <p:transition/>
</p:sldLayout>
</file>

<file path=ppt/slideLayouts/slideLayout59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9240611"/>
      </p:ext>
    </p:extLst>
  </p:cSld>
  <p:clrMapOvr>
    <a:masterClrMapping/>
  </p:clrMapOvr>
  <p:transition/>
</p:sldLayout>
</file>

<file path=ppt/slideLayouts/slideLayout59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7424803"/>
      </p:ext>
    </p:extLst>
  </p:cSld>
  <p:clrMapOvr>
    <a:masterClrMapping/>
  </p:clrMapOvr>
  <p:transition/>
</p:sldLayout>
</file>

<file path=ppt/slideLayouts/slideLayout59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3957251"/>
      </p:ext>
    </p:extLst>
  </p:cSld>
  <p:clrMapOvr>
    <a:masterClrMapping/>
  </p:clrMapOvr>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0"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5435657"/>
      </p:ext>
    </p:extLst>
  </p:cSld>
  <p:clrMapOvr>
    <a:masterClrMapping/>
  </p:clrMapOvr>
  <p:transition/>
</p:sldLayout>
</file>

<file path=ppt/slideLayouts/slideLayout59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0469179"/>
      </p:ext>
    </p:extLst>
  </p:cSld>
  <p:clrMapOvr>
    <a:masterClrMapping/>
  </p:clrMapOvr>
  <p:transition/>
</p:sldLayout>
</file>

<file path=ppt/slideLayouts/slideLayout5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4506578"/>
      </p:ext>
    </p:extLst>
  </p:cSld>
  <p:clrMapOvr>
    <a:masterClrMapping/>
  </p:clrMapOvr>
  <p:transition/>
</p:sldLayout>
</file>

<file path=ppt/slideLayouts/slideLayout59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00635224"/>
      </p:ext>
    </p:extLst>
  </p:cSld>
  <p:clrMapOvr>
    <a:masterClrMapping/>
  </p:clrMapOvr>
  <p:transition/>
</p:sldLayout>
</file>

<file path=ppt/slideLayouts/slideLayout59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505308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49605654"/>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86335607"/>
      </p:ext>
    </p:extLst>
  </p:cSld>
  <p:clrMapOvr>
    <a:masterClrMapping/>
  </p:clrMapOvr>
  <p:transition/>
</p:sldLayout>
</file>

<file path=ppt/slideLayouts/slideLayout60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0104359"/>
      </p:ext>
    </p:extLst>
  </p:cSld>
  <p:clrMapOvr>
    <a:masterClrMapping/>
  </p:clrMapOvr>
  <p:transition/>
</p:sldLayout>
</file>

<file path=ppt/slideLayouts/slideLayout60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5609067"/>
      </p:ext>
    </p:extLst>
  </p:cSld>
  <p:clrMapOvr>
    <a:masterClrMapping/>
  </p:clrMapOvr>
  <p:transition/>
</p:sldLayout>
</file>

<file path=ppt/slideLayouts/slideLayout602.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57"/>
            <a:ext cx="7772400" cy="1470025"/>
          </a:xfrm>
        </p:spPr>
        <p:txBody>
          <a:bodyPr/>
          <a:lstStyle/>
          <a:p>
            <a:r>
              <a:rPr lang="en-US" altLang="zh-TW"/>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217267945"/>
      </p:ext>
    </p:extLst>
  </p:cSld>
  <p:clrMapOvr>
    <a:masterClrMapping/>
  </p:clrMapOvr>
</p:sldLayout>
</file>

<file path=ppt/slideLayouts/slideLayout60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900151715"/>
      </p:ext>
    </p:extLst>
  </p:cSld>
  <p:clrMapOvr>
    <a:masterClrMapping/>
  </p:clrMapOvr>
</p:sldLayout>
</file>

<file path=ppt/slideLayouts/slideLayout60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2"/>
            <a:ext cx="7772400" cy="1362075"/>
          </a:xfrm>
        </p:spPr>
        <p:txBody>
          <a:bodyPr anchor="t"/>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ltLang="zh-TW"/>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975064537"/>
      </p:ext>
    </p:extLst>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254941680"/>
      </p:ext>
    </p:extLst>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367918573"/>
      </p:ext>
    </p:extLst>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795015276"/>
      </p:ext>
    </p:extLst>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971470676"/>
      </p:ext>
    </p:extLst>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894833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21161789"/>
      </p:ext>
    </p:extLst>
  </p:cSld>
  <p:clrMapOvr>
    <a:masterClrMapping/>
  </p:clrMapOvr>
  <p:transition/>
</p:sldLayout>
</file>

<file path=ppt/slideLayouts/slideLayout61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2076587683"/>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304957137"/>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70"/>
            <a:ext cx="2057400" cy="5851525"/>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457200" y="274770"/>
            <a:ext cx="6019800" cy="5851525"/>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938804F6-1EC8-4F45-958E-1A743EB96386}" type="slidenum">
              <a:rPr lang="en-US" smtClean="0">
                <a:latin typeface="Calibri"/>
              </a:rPr>
              <a:pPr/>
              <a:t>‹#›</a:t>
            </a:fld>
            <a:endParaRPr lang="en-US">
              <a:latin typeface="Calibri"/>
            </a:endParaRPr>
          </a:p>
        </p:txBody>
      </p:sp>
    </p:spTree>
    <p:extLst>
      <p:ext uri="{BB962C8B-B14F-4D97-AF65-F5344CB8AC3E}">
        <p14:creationId xmlns:p14="http://schemas.microsoft.com/office/powerpoint/2010/main" val="1518619817"/>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8994956"/>
      </p:ext>
    </p:extLst>
  </p:cSld>
  <p:clrMapOvr>
    <a:masterClrMapping/>
  </p:clrMapOvr>
  <p:transition/>
</p:sldLayout>
</file>

<file path=ppt/slideLayouts/slideLayout61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9209889"/>
      </p:ext>
    </p:extLst>
  </p:cSld>
  <p:clrMapOvr>
    <a:masterClrMapping/>
  </p:clrMapOvr>
  <p:transition/>
</p:sldLayout>
</file>

<file path=ppt/slideLayouts/slideLayout61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7492773"/>
      </p:ext>
    </p:extLst>
  </p:cSld>
  <p:clrMapOvr>
    <a:masterClrMapping/>
  </p:clrMapOvr>
  <p:transition/>
</p:sldLayout>
</file>

<file path=ppt/slideLayouts/slideLayout61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50831862"/>
      </p:ext>
    </p:extLst>
  </p:cSld>
  <p:clrMapOvr>
    <a:masterClrMapping/>
  </p:clrMapOvr>
  <p:transition/>
</p:sldLayout>
</file>

<file path=ppt/slideLayouts/slideLayout61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3684151"/>
      </p:ext>
    </p:extLst>
  </p:cSld>
  <p:clrMapOvr>
    <a:masterClrMapping/>
  </p:clrMapOvr>
  <p:transition/>
</p:sldLayout>
</file>

<file path=ppt/slideLayouts/slideLayout61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1754206"/>
      </p:ext>
    </p:extLst>
  </p:cSld>
  <p:clrMapOvr>
    <a:masterClrMapping/>
  </p:clrMapOvr>
  <p:transition/>
</p:sldLayout>
</file>

<file path=ppt/slideLayouts/slideLayout6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147762"/>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4668945"/>
      </p:ext>
    </p:extLst>
  </p:cSld>
  <p:clrMapOvr>
    <a:masterClrMapping/>
  </p:clrMapOvr>
  <p:transition/>
</p:sldLayout>
</file>

<file path=ppt/slideLayouts/slideLayout62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17451090"/>
      </p:ext>
    </p:extLst>
  </p:cSld>
  <p:clrMapOvr>
    <a:masterClrMapping/>
  </p:clrMapOvr>
  <p:transition/>
</p:sldLayout>
</file>

<file path=ppt/slideLayouts/slideLayout62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55976615"/>
      </p:ext>
    </p:extLst>
  </p:cSld>
  <p:clrMapOvr>
    <a:masterClrMapping/>
  </p:clrMapOvr>
  <p:transition/>
</p:sldLayout>
</file>

<file path=ppt/slideLayouts/slideLayout62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82201942"/>
      </p:ext>
    </p:extLst>
  </p:cSld>
  <p:clrMapOvr>
    <a:masterClrMapping/>
  </p:clrMapOvr>
  <p:transition/>
</p:sldLayout>
</file>

<file path=ppt/slideLayouts/slideLayout62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5522040"/>
      </p:ext>
    </p:extLst>
  </p:cSld>
  <p:clrMapOvr>
    <a:masterClrMapping/>
  </p:clrMapOvr>
  <p:transition/>
</p:sldLayout>
</file>

<file path=ppt/slideLayouts/slideLayout62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9003190"/>
      </p:ext>
    </p:extLst>
  </p:cSld>
  <p:clrMapOvr>
    <a:masterClrMapping/>
  </p:clrMapOvr>
  <p:transition/>
</p:sldLayout>
</file>

<file path=ppt/slideLayouts/slideLayout62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8774373"/>
      </p:ext>
    </p:extLst>
  </p:cSld>
  <p:clrMapOvr>
    <a:masterClrMapping/>
  </p:clrMapOvr>
  <p:transition/>
</p:sldLayout>
</file>

<file path=ppt/slideLayouts/slideLayout62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33465081"/>
      </p:ext>
    </p:extLst>
  </p:cSld>
  <p:clrMapOvr>
    <a:masterClrMapping/>
  </p:clrMapOvr>
  <p:transition/>
</p:sldLayout>
</file>

<file path=ppt/slideLayouts/slideLayout62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6064321"/>
      </p:ext>
    </p:extLst>
  </p:cSld>
  <p:clrMapOvr>
    <a:masterClrMapping/>
  </p:clrMapOvr>
  <p:transition/>
</p:sldLayout>
</file>

<file path=ppt/slideLayouts/slideLayout62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0349747"/>
      </p:ext>
    </p:extLst>
  </p:cSld>
  <p:clrMapOvr>
    <a:masterClrMapping/>
  </p:clrMapOvr>
  <p:transition/>
</p:sldLayout>
</file>

<file path=ppt/slideLayouts/slideLayout62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535184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0541234"/>
      </p:ext>
    </p:extLst>
  </p:cSld>
  <p:clrMapOvr>
    <a:masterClrMapping/>
  </p:clrMapOvr>
  <p:transition/>
</p:sldLayout>
</file>

<file path=ppt/slideLayouts/slideLayout6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1582942"/>
      </p:ext>
    </p:extLst>
  </p:cSld>
  <p:clrMapOvr>
    <a:masterClrMapping/>
  </p:clrMapOvr>
  <p:transition/>
</p:sldLayout>
</file>

<file path=ppt/slideLayouts/slideLayout63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709873"/>
      </p:ext>
    </p:extLst>
  </p:cSld>
  <p:clrMapOvr>
    <a:masterClrMapping/>
  </p:clrMapOvr>
  <p:transition/>
</p:sldLayout>
</file>

<file path=ppt/slideLayouts/slideLayout63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3877523"/>
      </p:ext>
    </p:extLst>
  </p:cSld>
  <p:clrMapOvr>
    <a:masterClrMapping/>
  </p:clrMapOvr>
  <p:transition/>
</p:sldLayout>
</file>

<file path=ppt/slideLayouts/slideLayout63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72410406"/>
      </p:ext>
    </p:extLst>
  </p:cSld>
  <p:clrMapOvr>
    <a:masterClrMapping/>
  </p:clrMapOvr>
  <p:transition/>
</p:sldLayout>
</file>

<file path=ppt/slideLayouts/slideLayout63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59536816"/>
      </p:ext>
    </p:extLst>
  </p:cSld>
  <p:clrMapOvr>
    <a:masterClrMapping/>
  </p:clrMapOvr>
  <p:transition/>
</p:sldLayout>
</file>

<file path=ppt/slideLayouts/slideLayout63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6389760"/>
      </p:ext>
    </p:extLst>
  </p:cSld>
  <p:clrMapOvr>
    <a:masterClrMapping/>
  </p:clrMapOvr>
  <p:transition/>
</p:sldLayout>
</file>

<file path=ppt/slideLayouts/slideLayout63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798748"/>
      </p:ext>
    </p:extLst>
  </p:cSld>
  <p:clrMapOvr>
    <a:masterClrMapping/>
  </p:clrMapOvr>
  <p:transition/>
</p:sldLayout>
</file>

<file path=ppt/slideLayouts/slideLayout63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3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938908"/>
      </p:ext>
    </p:extLst>
  </p:cSld>
  <p:clrMapOvr>
    <a:masterClrMapping/>
  </p:clrMapOvr>
  <p:transition/>
</p:sldLayout>
</file>

<file path=ppt/slideLayouts/slideLayout63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847723"/>
      </p:ext>
    </p:extLst>
  </p:cSld>
  <p:clrMapOvr>
    <a:masterClrMapping/>
  </p:clrMapOvr>
  <p:transition/>
</p:sldLayout>
</file>

<file path=ppt/slideLayouts/slideLayout63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7267691"/>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9686939"/>
      </p:ext>
    </p:extLst>
  </p:cSld>
  <p:clrMapOvr>
    <a:masterClrMapping/>
  </p:clrMapOvr>
  <p:transition/>
</p:sldLayout>
</file>

<file path=ppt/slideLayouts/slideLayout64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385558"/>
      </p:ext>
    </p:extLst>
  </p:cSld>
  <p:clrMapOvr>
    <a:masterClrMapping/>
  </p:clrMapOvr>
  <p:transition/>
</p:sldLayout>
</file>

<file path=ppt/slideLayouts/slideLayout6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0173433"/>
      </p:ext>
    </p:extLst>
  </p:cSld>
  <p:clrMapOvr>
    <a:masterClrMapping/>
  </p:clrMapOvr>
  <p:transition/>
</p:sldLayout>
</file>

<file path=ppt/slideLayouts/slideLayout64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8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49649205"/>
      </p:ext>
    </p:extLst>
  </p:cSld>
  <p:clrMapOvr>
    <a:masterClrMapping/>
  </p:clrMapOvr>
  <p:transition/>
</p:sldLayout>
</file>

<file path=ppt/slideLayouts/slideLayout64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234642"/>
      </p:ext>
    </p:extLst>
  </p:cSld>
  <p:clrMapOvr>
    <a:masterClrMapping/>
  </p:clrMapOvr>
  <p:transition/>
</p:sldLayout>
</file>

<file path=ppt/slideLayouts/slideLayout64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9791978"/>
      </p:ext>
    </p:extLst>
  </p:cSld>
  <p:clrMapOvr>
    <a:masterClrMapping/>
  </p:clrMapOvr>
  <p:transition/>
</p:sldLayout>
</file>

<file path=ppt/slideLayouts/slideLayout64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9292161"/>
      </p:ext>
    </p:extLst>
  </p:cSld>
  <p:clrMapOvr>
    <a:masterClrMapping/>
  </p:clrMapOvr>
  <p:transition/>
</p:sldLayout>
</file>

<file path=ppt/slideLayouts/slideLayout64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5827142"/>
      </p:ext>
    </p:extLst>
  </p:cSld>
  <p:clrMapOvr>
    <a:masterClrMapping/>
  </p:clrMapOvr>
  <p:transition/>
</p:sldLayout>
</file>

<file path=ppt/slideLayouts/slideLayout64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575632"/>
      </p:ext>
    </p:extLst>
  </p:cSld>
  <p:clrMapOvr>
    <a:masterClrMapping/>
  </p:clrMapOvr>
  <p:transition/>
</p:sldLayout>
</file>

<file path=ppt/slideLayouts/slideLayout64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4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2098142"/>
      </p:ext>
    </p:extLst>
  </p:cSld>
  <p:clrMapOvr>
    <a:masterClrMapping/>
  </p:clrMapOvr>
  <p:transition/>
</p:sldLayout>
</file>

<file path=ppt/slideLayouts/slideLayout64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0527930"/>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28529868"/>
      </p:ext>
    </p:extLst>
  </p:cSld>
  <p:clrMapOvr>
    <a:masterClrMapping/>
  </p:clrMapOvr>
  <p:transition/>
</p:sldLayout>
</file>

<file path=ppt/slideLayouts/slideLayout65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2025279"/>
      </p:ext>
    </p:extLst>
  </p:cSld>
  <p:clrMapOvr>
    <a:masterClrMapping/>
  </p:clrMapOvr>
  <p:transition/>
</p:sldLayout>
</file>

<file path=ppt/slideLayouts/slideLayout65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3266046"/>
      </p:ext>
    </p:extLst>
  </p:cSld>
  <p:clrMapOvr>
    <a:masterClrMapping/>
  </p:clrMapOvr>
  <p:transition/>
</p:sldLayout>
</file>

<file path=ppt/slideLayouts/slideLayout6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56549812"/>
      </p:ext>
    </p:extLst>
  </p:cSld>
  <p:clrMapOvr>
    <a:masterClrMapping/>
  </p:clrMapOvr>
  <p:transition/>
</p:sldLayout>
</file>

<file path=ppt/slideLayouts/slideLayout65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9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1407599"/>
      </p:ext>
    </p:extLst>
  </p:cSld>
  <p:clrMapOvr>
    <a:masterClrMapping/>
  </p:clrMapOvr>
  <p:transition/>
</p:sldLayout>
</file>

<file path=ppt/slideLayouts/slideLayout65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2587031"/>
      </p:ext>
    </p:extLst>
  </p:cSld>
  <p:clrMapOvr>
    <a:masterClrMapping/>
  </p:clrMapOvr>
  <p:transition/>
</p:sldLayout>
</file>

<file path=ppt/slideLayouts/slideLayout65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732276"/>
      </p:ext>
    </p:extLst>
  </p:cSld>
  <p:clrMapOvr>
    <a:masterClrMapping/>
  </p:clrMapOvr>
  <p:transition/>
</p:sldLayout>
</file>

<file path=ppt/slideLayouts/slideLayout65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4156628"/>
      </p:ext>
    </p:extLst>
  </p:cSld>
  <p:clrMapOvr>
    <a:masterClrMapping/>
  </p:clrMapOvr>
  <p:transition/>
</p:sldLayout>
</file>

<file path=ppt/slideLayouts/slideLayout65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8646493"/>
      </p:ext>
    </p:extLst>
  </p:cSld>
  <p:clrMapOvr>
    <a:masterClrMapping/>
  </p:clrMapOvr>
  <p:transition/>
</p:sldLayout>
</file>

<file path=ppt/slideLayouts/slideLayout65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65256944"/>
      </p:ext>
    </p:extLst>
  </p:cSld>
  <p:clrMapOvr>
    <a:masterClrMapping/>
  </p:clrMapOvr>
  <p:transition/>
</p:sldLayout>
</file>

<file path=ppt/slideLayouts/slideLayout65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4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73591526"/>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8727"/>
      </p:ext>
    </p:extLst>
  </p:cSld>
  <p:clrMapOvr>
    <a:masterClrMapping/>
  </p:clrMapOvr>
  <p:transition/>
</p:sldLayout>
</file>

<file path=ppt/slideLayouts/slideLayout66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2963434"/>
      </p:ext>
    </p:extLst>
  </p:cSld>
  <p:clrMapOvr>
    <a:masterClrMapping/>
  </p:clrMapOvr>
  <p:transition/>
</p:sldLayout>
</file>

<file path=ppt/slideLayouts/slideLayout66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2954423"/>
      </p:ext>
    </p:extLst>
  </p:cSld>
  <p:clrMapOvr>
    <a:masterClrMapping/>
  </p:clrMapOvr>
  <p:transition/>
</p:sldLayout>
</file>

<file path=ppt/slideLayouts/slideLayout66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146457"/>
      </p:ext>
    </p:extLst>
  </p:cSld>
  <p:clrMapOvr>
    <a:masterClrMapping/>
  </p:clrMapOvr>
  <p:transition/>
</p:sldLayout>
</file>

<file path=ppt/slideLayouts/slideLayout6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81341632"/>
      </p:ext>
    </p:extLst>
  </p:cSld>
  <p:clrMapOvr>
    <a:masterClrMapping/>
  </p:clrMapOvr>
  <p:transition/>
</p:sldLayout>
</file>

<file path=ppt/slideLayouts/slideLayout66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9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7910775"/>
      </p:ext>
    </p:extLst>
  </p:cSld>
  <p:clrMapOvr>
    <a:masterClrMapping/>
  </p:clrMapOvr>
  <p:transition/>
</p:sldLayout>
</file>

<file path=ppt/slideLayouts/slideLayout66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9632757"/>
      </p:ext>
    </p:extLst>
  </p:cSld>
  <p:clrMapOvr>
    <a:masterClrMapping/>
  </p:clrMapOvr>
  <p:transition/>
</p:sldLayout>
</file>

<file path=ppt/slideLayouts/slideLayout66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4124330"/>
      </p:ext>
    </p:extLst>
  </p:cSld>
  <p:clrMapOvr>
    <a:masterClrMapping/>
  </p:clrMapOvr>
  <p:transition/>
</p:sldLayout>
</file>

<file path=ppt/slideLayouts/slideLayout66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611115"/>
      </p:ext>
    </p:extLst>
  </p:cSld>
  <p:clrMapOvr>
    <a:masterClrMapping/>
  </p:clrMapOvr>
  <p:transition/>
</p:sldLayout>
</file>

<file path=ppt/slideLayouts/slideLayout66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170620"/>
      </p:ext>
    </p:extLst>
  </p:cSld>
  <p:clrMapOvr>
    <a:masterClrMapping/>
  </p:clrMapOvr>
  <p:transition/>
</p:sldLayout>
</file>

<file path=ppt/slideLayouts/slideLayout66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1943604"/>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255177"/>
      </p:ext>
    </p:extLst>
  </p:cSld>
  <p:clrMapOvr>
    <a:masterClrMapping/>
  </p:clrMapOvr>
  <p:transition/>
</p:sldLayout>
</file>

<file path=ppt/slideLayouts/slideLayout67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4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56097946"/>
      </p:ext>
    </p:extLst>
  </p:cSld>
  <p:clrMapOvr>
    <a:masterClrMapping/>
  </p:clrMapOvr>
  <p:transition/>
</p:sldLayout>
</file>

<file path=ppt/slideLayouts/slideLayout67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82325256"/>
      </p:ext>
    </p:extLst>
  </p:cSld>
  <p:clrMapOvr>
    <a:masterClrMapping/>
  </p:clrMapOvr>
  <p:transition/>
</p:sldLayout>
</file>

<file path=ppt/slideLayouts/slideLayout67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42179947"/>
      </p:ext>
    </p:extLst>
  </p:cSld>
  <p:clrMapOvr>
    <a:masterClrMapping/>
  </p:clrMapOvr>
  <p:transition/>
</p:sldLayout>
</file>

<file path=ppt/slideLayouts/slideLayout67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4722875"/>
      </p:ext>
    </p:extLst>
  </p:cSld>
  <p:clrMapOvr>
    <a:masterClrMapping/>
  </p:clrMapOvr>
  <p:transition/>
</p:sldLayout>
</file>

<file path=ppt/slideLayouts/slideLayout6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9672852"/>
      </p:ext>
    </p:extLst>
  </p:cSld>
  <p:clrMapOvr>
    <a:masterClrMapping/>
  </p:clrMapOvr>
  <p:transition/>
</p:sldLayout>
</file>

<file path=ppt/slideLayouts/slideLayout67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19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89220839"/>
      </p:ext>
    </p:extLst>
  </p:cSld>
  <p:clrMapOvr>
    <a:masterClrMapping/>
  </p:clrMapOvr>
  <p:transition/>
</p:sldLayout>
</file>

<file path=ppt/slideLayouts/slideLayout67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132132"/>
      </p:ext>
    </p:extLst>
  </p:cSld>
  <p:clrMapOvr>
    <a:masterClrMapping/>
  </p:clrMapOvr>
  <p:transition/>
</p:sldLayout>
</file>

<file path=ppt/slideLayouts/slideLayout67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21033214"/>
      </p:ext>
    </p:extLst>
  </p:cSld>
  <p:clrMapOvr>
    <a:masterClrMapping/>
  </p:clrMapOvr>
  <p:transition/>
</p:sldLayout>
</file>

<file path=ppt/slideLayouts/slideLayout67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39589411"/>
      </p:ext>
    </p:extLst>
  </p:cSld>
  <p:clrMapOvr>
    <a:masterClrMapping/>
  </p:clrMapOvr>
  <p:transition/>
</p:sldLayout>
</file>

<file path=ppt/slideLayouts/slideLayout67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2" tIns="34282" rIns="68562" bIns="34282"/>
          <a:lstStyle/>
          <a:p>
            <a:pPr defTabSz="68562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900">
                <a:latin typeface="Garamond" pitchFamily="18" charset="0"/>
              </a:defRPr>
            </a:lvl1pPr>
          </a:lstStyle>
          <a:p>
            <a:pPr defTabSz="6856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448004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2945282"/>
      </p:ext>
    </p:extLst>
  </p:cSld>
  <p:clrMapOvr>
    <a:masterClrMapping/>
  </p:clrMapOvr>
  <p:transition/>
</p:sldLayout>
</file>

<file path=ppt/slideLayouts/slideLayout68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538875"/>
      </p:ext>
    </p:extLst>
  </p:cSld>
  <p:clrMapOvr>
    <a:masterClrMapping/>
  </p:clrMapOvr>
  <p:transition/>
</p:sldLayout>
</file>

<file path=ppt/slideLayouts/slideLayout68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1"/>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12" indent="0">
              <a:buNone/>
              <a:defRPr sz="1350"/>
            </a:lvl2pPr>
            <a:lvl3pPr marL="685624" indent="0">
              <a:buNone/>
              <a:defRPr sz="1200"/>
            </a:lvl3pPr>
            <a:lvl4pPr marL="1028438" indent="0">
              <a:buNone/>
              <a:defRPr sz="1050"/>
            </a:lvl4pPr>
            <a:lvl5pPr marL="1371249" indent="0">
              <a:buNone/>
              <a:defRPr sz="1050"/>
            </a:lvl5pPr>
            <a:lvl6pPr marL="1714061" indent="0">
              <a:buNone/>
              <a:defRPr sz="1050"/>
            </a:lvl6pPr>
            <a:lvl7pPr marL="2056875" indent="0">
              <a:buNone/>
              <a:defRPr sz="1050"/>
            </a:lvl7pPr>
            <a:lvl8pPr marL="2399685" indent="0">
              <a:buNone/>
              <a:defRPr sz="1050"/>
            </a:lvl8pPr>
            <a:lvl9pPr marL="274249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89743487"/>
      </p:ext>
    </p:extLst>
  </p:cSld>
  <p:clrMapOvr>
    <a:masterClrMapping/>
  </p:clrMapOvr>
  <p:transition/>
</p:sldLayout>
</file>

<file path=ppt/slideLayouts/slideLayout68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6945636"/>
      </p:ext>
    </p:extLst>
  </p:cSld>
  <p:clrMapOvr>
    <a:masterClrMapping/>
  </p:clrMapOvr>
  <p:transition/>
</p:sldLayout>
</file>

<file path=ppt/slideLayouts/slideLayout68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12" indent="0">
              <a:buNone/>
              <a:defRPr sz="1500" b="1"/>
            </a:lvl2pPr>
            <a:lvl3pPr marL="685624" indent="0">
              <a:buNone/>
              <a:defRPr sz="1350" b="1"/>
            </a:lvl3pPr>
            <a:lvl4pPr marL="1028438" indent="0">
              <a:buNone/>
              <a:defRPr sz="1200" b="1"/>
            </a:lvl4pPr>
            <a:lvl5pPr marL="1371249" indent="0">
              <a:buNone/>
              <a:defRPr sz="1200" b="1"/>
            </a:lvl5pPr>
            <a:lvl6pPr marL="1714061" indent="0">
              <a:buNone/>
              <a:defRPr sz="1200" b="1"/>
            </a:lvl6pPr>
            <a:lvl7pPr marL="2056875" indent="0">
              <a:buNone/>
              <a:defRPr sz="1200" b="1"/>
            </a:lvl7pPr>
            <a:lvl8pPr marL="2399685" indent="0">
              <a:buNone/>
              <a:defRPr sz="1200" b="1"/>
            </a:lvl8pPr>
            <a:lvl9pPr marL="274249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99" y="1535113"/>
            <a:ext cx="4041775" cy="639762"/>
          </a:xfrm>
        </p:spPr>
        <p:txBody>
          <a:bodyPr anchor="b"/>
          <a:lstStyle>
            <a:lvl1pPr marL="0" indent="0">
              <a:buNone/>
              <a:defRPr sz="1800" b="1"/>
            </a:lvl1pPr>
            <a:lvl2pPr marL="342812" indent="0">
              <a:buNone/>
              <a:defRPr sz="1500" b="1"/>
            </a:lvl2pPr>
            <a:lvl3pPr marL="685624" indent="0">
              <a:buNone/>
              <a:defRPr sz="1350" b="1"/>
            </a:lvl3pPr>
            <a:lvl4pPr marL="1028438" indent="0">
              <a:buNone/>
              <a:defRPr sz="1200" b="1"/>
            </a:lvl4pPr>
            <a:lvl5pPr marL="1371249" indent="0">
              <a:buNone/>
              <a:defRPr sz="1200" b="1"/>
            </a:lvl5pPr>
            <a:lvl6pPr marL="1714061" indent="0">
              <a:buNone/>
              <a:defRPr sz="1200" b="1"/>
            </a:lvl6pPr>
            <a:lvl7pPr marL="2056875" indent="0">
              <a:buNone/>
              <a:defRPr sz="1200" b="1"/>
            </a:lvl7pPr>
            <a:lvl8pPr marL="2399685" indent="0">
              <a:buNone/>
              <a:defRPr sz="1200" b="1"/>
            </a:lvl8pPr>
            <a:lvl9pPr marL="274249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99"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981002"/>
      </p:ext>
    </p:extLst>
  </p:cSld>
  <p:clrMapOvr>
    <a:masterClrMapping/>
  </p:clrMapOvr>
  <p:transition/>
</p:sldLayout>
</file>

<file path=ppt/slideLayouts/slideLayout68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6348322"/>
      </p:ext>
    </p:extLst>
  </p:cSld>
  <p:clrMapOvr>
    <a:masterClrMapping/>
  </p:clrMapOvr>
  <p:transition/>
</p:sldLayout>
</file>

<file path=ppt/slideLayouts/slideLayout6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3870684"/>
      </p:ext>
    </p:extLst>
  </p:cSld>
  <p:clrMapOvr>
    <a:masterClrMapping/>
  </p:clrMapOvr>
  <p:transition/>
</p:sldLayout>
</file>

<file path=ppt/slideLayouts/slideLayout68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1"/>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12" indent="0">
              <a:buNone/>
              <a:defRPr sz="900"/>
            </a:lvl2pPr>
            <a:lvl3pPr marL="685624" indent="0">
              <a:buNone/>
              <a:defRPr sz="750"/>
            </a:lvl3pPr>
            <a:lvl4pPr marL="1028438" indent="0">
              <a:buNone/>
              <a:defRPr sz="675"/>
            </a:lvl4pPr>
            <a:lvl5pPr marL="1371249" indent="0">
              <a:buNone/>
              <a:defRPr sz="675"/>
            </a:lvl5pPr>
            <a:lvl6pPr marL="1714061" indent="0">
              <a:buNone/>
              <a:defRPr sz="675"/>
            </a:lvl6pPr>
            <a:lvl7pPr marL="2056875" indent="0">
              <a:buNone/>
              <a:defRPr sz="675"/>
            </a:lvl7pPr>
            <a:lvl8pPr marL="2399685" indent="0">
              <a:buNone/>
              <a:defRPr sz="675"/>
            </a:lvl8pPr>
            <a:lvl9pPr marL="274249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733176"/>
      </p:ext>
    </p:extLst>
  </p:cSld>
  <p:clrMapOvr>
    <a:masterClrMapping/>
  </p:clrMapOvr>
  <p:transition/>
</p:sldLayout>
</file>

<file path=ppt/slideLayouts/slideLayout68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12" indent="0">
              <a:buNone/>
              <a:defRPr sz="2100"/>
            </a:lvl2pPr>
            <a:lvl3pPr marL="685624" indent="0">
              <a:buNone/>
              <a:defRPr sz="1800"/>
            </a:lvl3pPr>
            <a:lvl4pPr marL="1028438" indent="0">
              <a:buNone/>
              <a:defRPr sz="1500"/>
            </a:lvl4pPr>
            <a:lvl5pPr marL="1371249" indent="0">
              <a:buNone/>
              <a:defRPr sz="1500"/>
            </a:lvl5pPr>
            <a:lvl6pPr marL="1714061" indent="0">
              <a:buNone/>
              <a:defRPr sz="1500"/>
            </a:lvl6pPr>
            <a:lvl7pPr marL="2056875" indent="0">
              <a:buNone/>
              <a:defRPr sz="1500"/>
            </a:lvl7pPr>
            <a:lvl8pPr marL="2399685" indent="0">
              <a:buNone/>
              <a:defRPr sz="1500"/>
            </a:lvl8pPr>
            <a:lvl9pPr marL="274249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12" indent="0">
              <a:buNone/>
              <a:defRPr sz="900"/>
            </a:lvl2pPr>
            <a:lvl3pPr marL="685624" indent="0">
              <a:buNone/>
              <a:defRPr sz="750"/>
            </a:lvl3pPr>
            <a:lvl4pPr marL="1028438" indent="0">
              <a:buNone/>
              <a:defRPr sz="675"/>
            </a:lvl4pPr>
            <a:lvl5pPr marL="1371249" indent="0">
              <a:buNone/>
              <a:defRPr sz="675"/>
            </a:lvl5pPr>
            <a:lvl6pPr marL="1714061" indent="0">
              <a:buNone/>
              <a:defRPr sz="675"/>
            </a:lvl6pPr>
            <a:lvl7pPr marL="2056875" indent="0">
              <a:buNone/>
              <a:defRPr sz="675"/>
            </a:lvl7pPr>
            <a:lvl8pPr marL="2399685" indent="0">
              <a:buNone/>
              <a:defRPr sz="675"/>
            </a:lvl8pPr>
            <a:lvl9pPr marL="274249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2957877"/>
      </p:ext>
    </p:extLst>
  </p:cSld>
  <p:clrMapOvr>
    <a:masterClrMapping/>
  </p:clrMapOvr>
  <p:transition/>
</p:sldLayout>
</file>

<file path=ppt/slideLayouts/slideLayout68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6962658"/>
      </p:ext>
    </p:extLst>
  </p:cSld>
  <p:clrMapOvr>
    <a:masterClrMapping/>
  </p:clrMapOvr>
  <p:transition/>
</p:sldLayout>
</file>

<file path=ppt/slideLayouts/slideLayout68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2375956"/>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50866316"/>
      </p:ext>
    </p:extLst>
  </p:cSld>
  <p:clrMapOvr>
    <a:masterClrMapping/>
  </p:clrMapOvr>
  <p:transition/>
</p:sldLayout>
</file>

<file path=ppt/slideLayouts/slideLayout69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62" tIns="34282" rIns="68562" bIns="34282"/>
          <a:lstStyle/>
          <a:p>
            <a:pPr defTabSz="685624"/>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900">
                <a:latin typeface="Garamond" pitchFamily="18" charset="0"/>
              </a:defRPr>
            </a:lvl1pPr>
          </a:lstStyle>
          <a:p>
            <a:pPr defTabSz="6856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6802145"/>
      </p:ext>
    </p:extLst>
  </p:cSld>
  <p:clrMapOvr>
    <a:masterClrMapping/>
  </p:clrMapOvr>
  <p:transition/>
</p:sldLayout>
</file>

<file path=ppt/slideLayouts/slideLayout69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1216146"/>
      </p:ext>
    </p:extLst>
  </p:cSld>
  <p:clrMapOvr>
    <a:masterClrMapping/>
  </p:clrMapOvr>
  <p:transition/>
</p:sldLayout>
</file>

<file path=ppt/slideLayouts/slideLayout69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3"/>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812" indent="0">
              <a:buNone/>
              <a:defRPr sz="1350"/>
            </a:lvl2pPr>
            <a:lvl3pPr marL="685624" indent="0">
              <a:buNone/>
              <a:defRPr sz="1200"/>
            </a:lvl3pPr>
            <a:lvl4pPr marL="1028438" indent="0">
              <a:buNone/>
              <a:defRPr sz="1050"/>
            </a:lvl4pPr>
            <a:lvl5pPr marL="1371249" indent="0">
              <a:buNone/>
              <a:defRPr sz="1050"/>
            </a:lvl5pPr>
            <a:lvl6pPr marL="1714061" indent="0">
              <a:buNone/>
              <a:defRPr sz="1050"/>
            </a:lvl6pPr>
            <a:lvl7pPr marL="2056875" indent="0">
              <a:buNone/>
              <a:defRPr sz="1050"/>
            </a:lvl7pPr>
            <a:lvl8pPr marL="2399685" indent="0">
              <a:buNone/>
              <a:defRPr sz="1050"/>
            </a:lvl8pPr>
            <a:lvl9pPr marL="2742499"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07389776"/>
      </p:ext>
    </p:extLst>
  </p:cSld>
  <p:clrMapOvr>
    <a:masterClrMapping/>
  </p:clrMapOvr>
  <p:transition/>
</p:sldLayout>
</file>

<file path=ppt/slideLayouts/slideLayout69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0495440"/>
      </p:ext>
    </p:extLst>
  </p:cSld>
  <p:clrMapOvr>
    <a:masterClrMapping/>
  </p:clrMapOvr>
  <p:transition/>
</p:sldLayout>
</file>

<file path=ppt/slideLayouts/slideLayout69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812" indent="0">
              <a:buNone/>
              <a:defRPr sz="1500" b="1"/>
            </a:lvl2pPr>
            <a:lvl3pPr marL="685624" indent="0">
              <a:buNone/>
              <a:defRPr sz="1350" b="1"/>
            </a:lvl3pPr>
            <a:lvl4pPr marL="1028438" indent="0">
              <a:buNone/>
              <a:defRPr sz="1200" b="1"/>
            </a:lvl4pPr>
            <a:lvl5pPr marL="1371249" indent="0">
              <a:buNone/>
              <a:defRPr sz="1200" b="1"/>
            </a:lvl5pPr>
            <a:lvl6pPr marL="1714061" indent="0">
              <a:buNone/>
              <a:defRPr sz="1200" b="1"/>
            </a:lvl6pPr>
            <a:lvl7pPr marL="2056875" indent="0">
              <a:buNone/>
              <a:defRPr sz="1200" b="1"/>
            </a:lvl7pPr>
            <a:lvl8pPr marL="2399685" indent="0">
              <a:buNone/>
              <a:defRPr sz="1200" b="1"/>
            </a:lvl8pPr>
            <a:lvl9pPr marL="2742499"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0" y="1535113"/>
            <a:ext cx="4041775" cy="639762"/>
          </a:xfrm>
        </p:spPr>
        <p:txBody>
          <a:bodyPr anchor="b"/>
          <a:lstStyle>
            <a:lvl1pPr marL="0" indent="0">
              <a:buNone/>
              <a:defRPr sz="1800" b="1"/>
            </a:lvl1pPr>
            <a:lvl2pPr marL="342812" indent="0">
              <a:buNone/>
              <a:defRPr sz="1500" b="1"/>
            </a:lvl2pPr>
            <a:lvl3pPr marL="685624" indent="0">
              <a:buNone/>
              <a:defRPr sz="1350" b="1"/>
            </a:lvl3pPr>
            <a:lvl4pPr marL="1028438" indent="0">
              <a:buNone/>
              <a:defRPr sz="1200" b="1"/>
            </a:lvl4pPr>
            <a:lvl5pPr marL="1371249" indent="0">
              <a:buNone/>
              <a:defRPr sz="1200" b="1"/>
            </a:lvl5pPr>
            <a:lvl6pPr marL="1714061" indent="0">
              <a:buNone/>
              <a:defRPr sz="1200" b="1"/>
            </a:lvl6pPr>
            <a:lvl7pPr marL="2056875" indent="0">
              <a:buNone/>
              <a:defRPr sz="1200" b="1"/>
            </a:lvl7pPr>
            <a:lvl8pPr marL="2399685" indent="0">
              <a:buNone/>
              <a:defRPr sz="1200" b="1"/>
            </a:lvl8pPr>
            <a:lvl9pPr marL="2742499"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0"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52545782"/>
      </p:ext>
    </p:extLst>
  </p:cSld>
  <p:clrMapOvr>
    <a:masterClrMapping/>
  </p:clrMapOvr>
  <p:transition/>
</p:sldLayout>
</file>

<file path=ppt/slideLayouts/slideLayout69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4157735"/>
      </p:ext>
    </p:extLst>
  </p:cSld>
  <p:clrMapOvr>
    <a:masterClrMapping/>
  </p:clrMapOvr>
  <p:transition/>
</p:sldLayout>
</file>

<file path=ppt/slideLayouts/slideLayout6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42750"/>
      </p:ext>
    </p:extLst>
  </p:cSld>
  <p:clrMapOvr>
    <a:masterClrMapping/>
  </p:clrMapOvr>
  <p:transition/>
</p:sldLayout>
</file>

<file path=ppt/slideLayouts/slideLayout69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3"/>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812" indent="0">
              <a:buNone/>
              <a:defRPr sz="900"/>
            </a:lvl2pPr>
            <a:lvl3pPr marL="685624" indent="0">
              <a:buNone/>
              <a:defRPr sz="750"/>
            </a:lvl3pPr>
            <a:lvl4pPr marL="1028438" indent="0">
              <a:buNone/>
              <a:defRPr sz="675"/>
            </a:lvl4pPr>
            <a:lvl5pPr marL="1371249" indent="0">
              <a:buNone/>
              <a:defRPr sz="675"/>
            </a:lvl5pPr>
            <a:lvl6pPr marL="1714061" indent="0">
              <a:buNone/>
              <a:defRPr sz="675"/>
            </a:lvl6pPr>
            <a:lvl7pPr marL="2056875" indent="0">
              <a:buNone/>
              <a:defRPr sz="675"/>
            </a:lvl7pPr>
            <a:lvl8pPr marL="2399685" indent="0">
              <a:buNone/>
              <a:defRPr sz="675"/>
            </a:lvl8pPr>
            <a:lvl9pPr marL="274249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74391568"/>
      </p:ext>
    </p:extLst>
  </p:cSld>
  <p:clrMapOvr>
    <a:masterClrMapping/>
  </p:clrMapOvr>
  <p:transition/>
</p:sldLayout>
</file>

<file path=ppt/slideLayouts/slideLayout69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812" indent="0">
              <a:buNone/>
              <a:defRPr sz="2100"/>
            </a:lvl2pPr>
            <a:lvl3pPr marL="685624" indent="0">
              <a:buNone/>
              <a:defRPr sz="1800"/>
            </a:lvl3pPr>
            <a:lvl4pPr marL="1028438" indent="0">
              <a:buNone/>
              <a:defRPr sz="1500"/>
            </a:lvl4pPr>
            <a:lvl5pPr marL="1371249" indent="0">
              <a:buNone/>
              <a:defRPr sz="1500"/>
            </a:lvl5pPr>
            <a:lvl6pPr marL="1714061" indent="0">
              <a:buNone/>
              <a:defRPr sz="1500"/>
            </a:lvl6pPr>
            <a:lvl7pPr marL="2056875" indent="0">
              <a:buNone/>
              <a:defRPr sz="1500"/>
            </a:lvl7pPr>
            <a:lvl8pPr marL="2399685" indent="0">
              <a:buNone/>
              <a:defRPr sz="1500"/>
            </a:lvl8pPr>
            <a:lvl9pPr marL="2742499"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812" indent="0">
              <a:buNone/>
              <a:defRPr sz="900"/>
            </a:lvl2pPr>
            <a:lvl3pPr marL="685624" indent="0">
              <a:buNone/>
              <a:defRPr sz="750"/>
            </a:lvl3pPr>
            <a:lvl4pPr marL="1028438" indent="0">
              <a:buNone/>
              <a:defRPr sz="675"/>
            </a:lvl4pPr>
            <a:lvl5pPr marL="1371249" indent="0">
              <a:buNone/>
              <a:defRPr sz="675"/>
            </a:lvl5pPr>
            <a:lvl6pPr marL="1714061" indent="0">
              <a:buNone/>
              <a:defRPr sz="675"/>
            </a:lvl6pPr>
            <a:lvl7pPr marL="2056875" indent="0">
              <a:buNone/>
              <a:defRPr sz="675"/>
            </a:lvl7pPr>
            <a:lvl8pPr marL="2399685" indent="0">
              <a:buNone/>
              <a:defRPr sz="675"/>
            </a:lvl8pPr>
            <a:lvl9pPr marL="2742499"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3068689"/>
      </p:ext>
    </p:extLst>
  </p:cSld>
  <p:clrMapOvr>
    <a:masterClrMapping/>
  </p:clrMapOvr>
  <p:transition/>
</p:sldLayout>
</file>

<file path=ppt/slideLayouts/slideLayout69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2951478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866359788"/>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13056928"/>
      </p:ext>
    </p:extLst>
  </p:cSld>
  <p:clrMapOvr>
    <a:masterClrMapping/>
  </p:clrMapOvr>
  <p:transition/>
</p:sldLayout>
</file>

<file path=ppt/slideLayouts/slideLayout70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7018855"/>
      </p:ext>
    </p:extLst>
  </p:cSld>
  <p:clrMapOvr>
    <a:masterClrMapping/>
  </p:clrMapOvr>
  <p:transition/>
</p:sldLayout>
</file>

<file path=ppt/slideLayouts/slideLayout70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68552" tIns="34277" rIns="68552" bIns="34277"/>
          <a:lstStyle/>
          <a:p>
            <a:pPr defTabSz="685518"/>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68552" tIns="34277" rIns="68552" bIns="34277"/>
          <a:lstStyle/>
          <a:p>
            <a:pPr defTabSz="685518">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lIns="68552" tIns="34277" rIns="68552" bIns="34277"/>
          <a:lstStyle/>
          <a:p>
            <a:pPr defTabSz="685518">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900">
                <a:latin typeface="Garamond" pitchFamily="18" charset="0"/>
              </a:defRPr>
            </a:lvl1pPr>
          </a:lstStyle>
          <a:p>
            <a:pPr defTabSz="685518"/>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9277078"/>
      </p:ext>
    </p:extLst>
  </p:cSld>
  <p:clrMapOvr>
    <a:masterClrMapping/>
  </p:clrMapOvr>
  <p:transition/>
</p:sldLayout>
</file>

<file path=ppt/slideLayouts/slideLayout70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84096584"/>
      </p:ext>
    </p:extLst>
  </p:cSld>
  <p:clrMapOvr>
    <a:masterClrMapping/>
  </p:clrMapOvr>
  <p:transition/>
</p:sldLayout>
</file>

<file path=ppt/slideLayouts/slideLayout70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1500"/>
            </a:lvl1pPr>
            <a:lvl2pPr marL="342758" indent="0">
              <a:buNone/>
              <a:defRPr sz="1350"/>
            </a:lvl2pPr>
            <a:lvl3pPr marL="685518" indent="0">
              <a:buNone/>
              <a:defRPr sz="1200"/>
            </a:lvl3pPr>
            <a:lvl4pPr marL="1028280" indent="0">
              <a:buNone/>
              <a:defRPr sz="1050"/>
            </a:lvl4pPr>
            <a:lvl5pPr marL="1371039" indent="0">
              <a:buNone/>
              <a:defRPr sz="1050"/>
            </a:lvl5pPr>
            <a:lvl6pPr marL="1713798" indent="0">
              <a:buNone/>
              <a:defRPr sz="1050"/>
            </a:lvl6pPr>
            <a:lvl7pPr marL="2056559" indent="0">
              <a:buNone/>
              <a:defRPr sz="1050"/>
            </a:lvl7pPr>
            <a:lvl8pPr marL="2399316" indent="0">
              <a:buNone/>
              <a:defRPr sz="1050"/>
            </a:lvl8pPr>
            <a:lvl9pPr marL="2742078"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727383"/>
      </p:ext>
    </p:extLst>
  </p:cSld>
  <p:clrMapOvr>
    <a:masterClrMapping/>
  </p:clrMapOvr>
  <p:transition/>
</p:sldLayout>
</file>

<file path=ppt/slideLayouts/slideLayout70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779462"/>
      </p:ext>
    </p:extLst>
  </p:cSld>
  <p:clrMapOvr>
    <a:masterClrMapping/>
  </p:clrMapOvr>
  <p:transition/>
</p:sldLayout>
</file>

<file path=ppt/slideLayouts/slideLayout70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758" indent="0">
              <a:buNone/>
              <a:defRPr sz="1500" b="1"/>
            </a:lvl2pPr>
            <a:lvl3pPr marL="685518" indent="0">
              <a:buNone/>
              <a:defRPr sz="1350" b="1"/>
            </a:lvl3pPr>
            <a:lvl4pPr marL="1028280" indent="0">
              <a:buNone/>
              <a:defRPr sz="1200" b="1"/>
            </a:lvl4pPr>
            <a:lvl5pPr marL="1371039" indent="0">
              <a:buNone/>
              <a:defRPr sz="1200" b="1"/>
            </a:lvl5pPr>
            <a:lvl6pPr marL="1713798" indent="0">
              <a:buNone/>
              <a:defRPr sz="1200" b="1"/>
            </a:lvl6pPr>
            <a:lvl7pPr marL="2056559" indent="0">
              <a:buNone/>
              <a:defRPr sz="1200" b="1"/>
            </a:lvl7pPr>
            <a:lvl8pPr marL="2399316" indent="0">
              <a:buNone/>
              <a:defRPr sz="1200" b="1"/>
            </a:lvl8pPr>
            <a:lvl9pPr marL="2742078"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1" y="1535113"/>
            <a:ext cx="4041775" cy="639762"/>
          </a:xfrm>
        </p:spPr>
        <p:txBody>
          <a:bodyPr anchor="b"/>
          <a:lstStyle>
            <a:lvl1pPr marL="0" indent="0">
              <a:buNone/>
              <a:defRPr sz="1800" b="1"/>
            </a:lvl1pPr>
            <a:lvl2pPr marL="342758" indent="0">
              <a:buNone/>
              <a:defRPr sz="1500" b="1"/>
            </a:lvl2pPr>
            <a:lvl3pPr marL="685518" indent="0">
              <a:buNone/>
              <a:defRPr sz="1350" b="1"/>
            </a:lvl3pPr>
            <a:lvl4pPr marL="1028280" indent="0">
              <a:buNone/>
              <a:defRPr sz="1200" b="1"/>
            </a:lvl4pPr>
            <a:lvl5pPr marL="1371039" indent="0">
              <a:buNone/>
              <a:defRPr sz="1200" b="1"/>
            </a:lvl5pPr>
            <a:lvl6pPr marL="1713798" indent="0">
              <a:buNone/>
              <a:defRPr sz="1200" b="1"/>
            </a:lvl6pPr>
            <a:lvl7pPr marL="2056559" indent="0">
              <a:buNone/>
              <a:defRPr sz="1200" b="1"/>
            </a:lvl7pPr>
            <a:lvl8pPr marL="2399316" indent="0">
              <a:buNone/>
              <a:defRPr sz="1200" b="1"/>
            </a:lvl8pPr>
            <a:lvl9pPr marL="2742078"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20703413"/>
      </p:ext>
    </p:extLst>
  </p:cSld>
  <p:clrMapOvr>
    <a:masterClrMapping/>
  </p:clrMapOvr>
  <p:transition/>
</p:sldLayout>
</file>

<file path=ppt/slideLayouts/slideLayout70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194454"/>
      </p:ext>
    </p:extLst>
  </p:cSld>
  <p:clrMapOvr>
    <a:masterClrMapping/>
  </p:clrMapOvr>
  <p:transition/>
</p:sldLayout>
</file>

<file path=ppt/slideLayouts/slideLayout7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7334181"/>
      </p:ext>
    </p:extLst>
  </p:cSld>
  <p:clrMapOvr>
    <a:masterClrMapping/>
  </p:clrMapOvr>
  <p:transition/>
</p:sldLayout>
</file>

<file path=ppt/slideLayouts/slideLayout70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758" indent="0">
              <a:buNone/>
              <a:defRPr sz="900"/>
            </a:lvl2pPr>
            <a:lvl3pPr marL="685518" indent="0">
              <a:buNone/>
              <a:defRPr sz="750"/>
            </a:lvl3pPr>
            <a:lvl4pPr marL="1028280" indent="0">
              <a:buNone/>
              <a:defRPr sz="675"/>
            </a:lvl4pPr>
            <a:lvl5pPr marL="1371039" indent="0">
              <a:buNone/>
              <a:defRPr sz="675"/>
            </a:lvl5pPr>
            <a:lvl6pPr marL="1713798" indent="0">
              <a:buNone/>
              <a:defRPr sz="675"/>
            </a:lvl6pPr>
            <a:lvl7pPr marL="2056559" indent="0">
              <a:buNone/>
              <a:defRPr sz="675"/>
            </a:lvl7pPr>
            <a:lvl8pPr marL="2399316" indent="0">
              <a:buNone/>
              <a:defRPr sz="675"/>
            </a:lvl8pPr>
            <a:lvl9pPr marL="2742078"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8447588"/>
      </p:ext>
    </p:extLst>
  </p:cSld>
  <p:clrMapOvr>
    <a:masterClrMapping/>
  </p:clrMapOvr>
  <p:transition/>
</p:sldLayout>
</file>

<file path=ppt/slideLayouts/slideLayout70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758" indent="0">
              <a:buNone/>
              <a:defRPr sz="2100"/>
            </a:lvl2pPr>
            <a:lvl3pPr marL="685518" indent="0">
              <a:buNone/>
              <a:defRPr sz="1800"/>
            </a:lvl3pPr>
            <a:lvl4pPr marL="1028280" indent="0">
              <a:buNone/>
              <a:defRPr sz="1500"/>
            </a:lvl4pPr>
            <a:lvl5pPr marL="1371039" indent="0">
              <a:buNone/>
              <a:defRPr sz="1500"/>
            </a:lvl5pPr>
            <a:lvl6pPr marL="1713798" indent="0">
              <a:buNone/>
              <a:defRPr sz="1500"/>
            </a:lvl6pPr>
            <a:lvl7pPr marL="2056559" indent="0">
              <a:buNone/>
              <a:defRPr sz="1500"/>
            </a:lvl7pPr>
            <a:lvl8pPr marL="2399316" indent="0">
              <a:buNone/>
              <a:defRPr sz="1500"/>
            </a:lvl8pPr>
            <a:lvl9pPr marL="2742078"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758" indent="0">
              <a:buNone/>
              <a:defRPr sz="900"/>
            </a:lvl2pPr>
            <a:lvl3pPr marL="685518" indent="0">
              <a:buNone/>
              <a:defRPr sz="750"/>
            </a:lvl3pPr>
            <a:lvl4pPr marL="1028280" indent="0">
              <a:buNone/>
              <a:defRPr sz="675"/>
            </a:lvl4pPr>
            <a:lvl5pPr marL="1371039" indent="0">
              <a:buNone/>
              <a:defRPr sz="675"/>
            </a:lvl5pPr>
            <a:lvl6pPr marL="1713798" indent="0">
              <a:buNone/>
              <a:defRPr sz="675"/>
            </a:lvl6pPr>
            <a:lvl7pPr marL="2056559" indent="0">
              <a:buNone/>
              <a:defRPr sz="675"/>
            </a:lvl7pPr>
            <a:lvl8pPr marL="2399316" indent="0">
              <a:buNone/>
              <a:defRPr sz="675"/>
            </a:lvl8pPr>
            <a:lvl9pPr marL="2742078"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71393858"/>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9343035"/>
      </p:ext>
    </p:extLst>
  </p:cSld>
  <p:clrMapOvr>
    <a:masterClrMapping/>
  </p:clrMapOvr>
  <p:transition/>
</p:sldLayout>
</file>

<file path=ppt/slideLayouts/slideLayout7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9397623"/>
      </p:ext>
    </p:extLst>
  </p:cSld>
  <p:clrMapOvr>
    <a:masterClrMapping/>
  </p:clrMapOvr>
  <p:transition/>
</p:sldLayout>
</file>

<file path=ppt/slideLayouts/slideLayout7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13955707"/>
      </p:ext>
    </p:extLst>
  </p:cSld>
  <p:clrMapOvr>
    <a:masterClrMapping/>
  </p:clrMapOvr>
  <p:transition/>
</p:sldLayout>
</file>

<file path=ppt/slideLayouts/slideLayout712.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746379"/>
      </p:ext>
    </p:extLst>
  </p:cSld>
  <p:clrMapOvr>
    <a:masterClrMapping/>
  </p:clrMapOvr>
  <p:transition/>
</p:sldLayout>
</file>

<file path=ppt/slideLayouts/slideLayout713.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7250599"/>
      </p:ext>
    </p:extLst>
  </p:cSld>
  <p:clrMapOvr>
    <a:masterClrMapping/>
  </p:clrMapOvr>
  <p:transition/>
</p:sldLayout>
</file>

<file path=ppt/slideLayouts/slideLayout714.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62160671"/>
      </p:ext>
    </p:extLst>
  </p:cSld>
  <p:clrMapOvr>
    <a:masterClrMapping/>
  </p:clrMapOvr>
  <p:transition/>
</p:sldLayout>
</file>

<file path=ppt/slideLayouts/slideLayout715.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0932431"/>
      </p:ext>
    </p:extLst>
  </p:cSld>
  <p:clrMapOvr>
    <a:masterClrMapping/>
  </p:clrMapOvr>
  <p:transition/>
</p:sldLayout>
</file>

<file path=ppt/slideLayouts/slideLayout716.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1"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1"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8587245"/>
      </p:ext>
    </p:extLst>
  </p:cSld>
  <p:clrMapOvr>
    <a:masterClrMapping/>
  </p:clrMapOvr>
  <p:transition/>
</p:sldLayout>
</file>

<file path=ppt/slideLayouts/slideLayout717.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5446943"/>
      </p:ext>
    </p:extLst>
  </p:cSld>
  <p:clrMapOvr>
    <a:masterClrMapping/>
  </p:clrMapOvr>
  <p:transition/>
</p:sldLayout>
</file>

<file path=ppt/slideLayouts/slideLayout7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8292"/>
      </p:ext>
    </p:extLst>
  </p:cSld>
  <p:clrMapOvr>
    <a:masterClrMapping/>
  </p:clrMapOvr>
  <p:transition/>
</p:sldLayout>
</file>

<file path=ppt/slideLayouts/slideLayout71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602139"/>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26360349"/>
      </p:ext>
    </p:extLst>
  </p:cSld>
  <p:clrMapOvr>
    <a:masterClrMapping/>
  </p:clrMapOvr>
  <p:transition/>
</p:sldLayout>
</file>

<file path=ppt/slideLayouts/slideLayout72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4222081"/>
      </p:ext>
    </p:extLst>
  </p:cSld>
  <p:clrMapOvr>
    <a:masterClrMapping/>
  </p:clrMapOvr>
  <p:transition/>
</p:sldLayout>
</file>

<file path=ppt/slideLayouts/slideLayout72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0732016"/>
      </p:ext>
    </p:extLst>
  </p:cSld>
  <p:clrMapOvr>
    <a:masterClrMapping/>
  </p:clrMapOvr>
  <p:transition/>
</p:sldLayout>
</file>

<file path=ppt/slideLayouts/slideLayout72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4185276"/>
      </p:ext>
    </p:extLst>
  </p:cSld>
  <p:clrMapOvr>
    <a:masterClrMapping/>
  </p:clrMapOvr>
  <p:transition/>
</p:sldLayout>
</file>

<file path=ppt/slideLayouts/slideLayout723.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45346775"/>
      </p:ext>
    </p:extLst>
  </p:cSld>
  <p:clrMapOvr>
    <a:masterClrMapping/>
  </p:clrMapOvr>
  <p:transition/>
</p:sldLayout>
</file>

<file path=ppt/slideLayouts/slideLayout724.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6020607"/>
      </p:ext>
    </p:extLst>
  </p:cSld>
  <p:clrMapOvr>
    <a:masterClrMapping/>
  </p:clrMapOvr>
  <p:transition/>
</p:sldLayout>
</file>

<file path=ppt/slideLayouts/slideLayout72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8246063"/>
      </p:ext>
    </p:extLst>
  </p:cSld>
  <p:clrMapOvr>
    <a:masterClrMapping/>
  </p:clrMapOvr>
  <p:transition/>
</p:sldLayout>
</file>

<file path=ppt/slideLayouts/slideLayout72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5819766"/>
      </p:ext>
    </p:extLst>
  </p:cSld>
  <p:clrMapOvr>
    <a:masterClrMapping/>
  </p:clrMapOvr>
  <p:transition/>
</p:sldLayout>
</file>

<file path=ppt/slideLayouts/slideLayout72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2"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2"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75081156"/>
      </p:ext>
    </p:extLst>
  </p:cSld>
  <p:clrMapOvr>
    <a:masterClrMapping/>
  </p:clrMapOvr>
  <p:transition/>
</p:sldLayout>
</file>

<file path=ppt/slideLayouts/slideLayout72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4789346"/>
      </p:ext>
    </p:extLst>
  </p:cSld>
  <p:clrMapOvr>
    <a:masterClrMapping/>
  </p:clrMapOvr>
  <p:transition/>
</p:sldLayout>
</file>

<file path=ppt/slideLayouts/slideLayout7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63658616"/>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227870"/>
      </p:ext>
    </p:extLst>
  </p:cSld>
  <p:clrMapOvr>
    <a:masterClrMapping/>
  </p:clrMapOvr>
  <p:transition/>
</p:sldLayout>
</file>

<file path=ppt/slideLayouts/slideLayout73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36177085"/>
      </p:ext>
    </p:extLst>
  </p:cSld>
  <p:clrMapOvr>
    <a:masterClrMapping/>
  </p:clrMapOvr>
  <p:transition/>
</p:sldLayout>
</file>

<file path=ppt/slideLayouts/slideLayout73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76352650"/>
      </p:ext>
    </p:extLst>
  </p:cSld>
  <p:clrMapOvr>
    <a:masterClrMapping/>
  </p:clrMapOvr>
  <p:transition/>
</p:sldLayout>
</file>

<file path=ppt/slideLayouts/slideLayout73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632355"/>
      </p:ext>
    </p:extLst>
  </p:cSld>
  <p:clrMapOvr>
    <a:masterClrMapping/>
  </p:clrMapOvr>
  <p:transition/>
</p:sldLayout>
</file>

<file path=ppt/slideLayouts/slideLayout73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67872631"/>
      </p:ext>
    </p:extLst>
  </p:cSld>
  <p:clrMapOvr>
    <a:masterClrMapping/>
  </p:clrMapOvr>
  <p:transition/>
</p:sldLayout>
</file>

<file path=ppt/slideLayouts/slideLayout734.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82288370"/>
      </p:ext>
    </p:extLst>
  </p:cSld>
  <p:clrMapOvr>
    <a:masterClrMapping/>
  </p:clrMapOvr>
  <p:transition/>
</p:sldLayout>
</file>

<file path=ppt/slideLayouts/slideLayout735.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3840101"/>
      </p:ext>
    </p:extLst>
  </p:cSld>
  <p:clrMapOvr>
    <a:masterClrMapping/>
  </p:clrMapOvr>
  <p:transition/>
</p:sldLayout>
</file>

<file path=ppt/slideLayouts/slideLayout736.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2115897"/>
      </p:ext>
    </p:extLst>
  </p:cSld>
  <p:clrMapOvr>
    <a:masterClrMapping/>
  </p:clrMapOvr>
  <p:transition/>
</p:sldLayout>
</file>

<file path=ppt/slideLayouts/slideLayout737.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49149970"/>
      </p:ext>
    </p:extLst>
  </p:cSld>
  <p:clrMapOvr>
    <a:masterClrMapping/>
  </p:clrMapOvr>
  <p:transition/>
</p:sldLayout>
</file>

<file path=ppt/slideLayouts/slideLayout738.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3"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3"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6619030"/>
      </p:ext>
    </p:extLst>
  </p:cSld>
  <p:clrMapOvr>
    <a:masterClrMapping/>
  </p:clrMapOvr>
  <p:transition/>
</p:sldLayout>
</file>

<file path=ppt/slideLayouts/slideLayout739.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8748463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19494075"/>
      </p:ext>
    </p:extLst>
  </p:cSld>
  <p:clrMapOvr>
    <a:masterClrMapping/>
  </p:clrMapOvr>
  <p:transition/>
</p:sldLayout>
</file>

<file path=ppt/slideLayouts/slideLayout7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4113526"/>
      </p:ext>
    </p:extLst>
  </p:cSld>
  <p:clrMapOvr>
    <a:masterClrMapping/>
  </p:clrMapOvr>
  <p:transition/>
</p:sldLayout>
</file>

<file path=ppt/slideLayouts/slideLayout741.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13044067"/>
      </p:ext>
    </p:extLst>
  </p:cSld>
  <p:clrMapOvr>
    <a:masterClrMapping/>
  </p:clrMapOvr>
  <p:transition/>
</p:sldLayout>
</file>

<file path=ppt/slideLayouts/slideLayout742.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3188208"/>
      </p:ext>
    </p:extLst>
  </p:cSld>
  <p:clrMapOvr>
    <a:masterClrMapping/>
  </p:clrMapOvr>
  <p:transition/>
</p:sldLayout>
</file>

<file path=ppt/slideLayouts/slideLayout743.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7030037"/>
      </p:ext>
    </p:extLst>
  </p:cSld>
  <p:clrMapOvr>
    <a:masterClrMapping/>
  </p:clrMapOvr>
  <p:transition/>
</p:sldLayout>
</file>

<file path=ppt/slideLayouts/slideLayout744.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8720563"/>
      </p:ext>
    </p:extLst>
  </p:cSld>
  <p:clrMapOvr>
    <a:masterClrMapping/>
  </p:clrMapOvr>
  <p:transition/>
</p:sldLayout>
</file>

<file path=ppt/slideLayouts/slideLayout745.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09198383"/>
      </p:ext>
    </p:extLst>
  </p:cSld>
  <p:clrMapOvr>
    <a:masterClrMapping/>
  </p:clrMapOvr>
  <p:transition/>
</p:sldLayout>
</file>

<file path=ppt/slideLayouts/slideLayout746.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71379075"/>
      </p:ext>
    </p:extLst>
  </p:cSld>
  <p:clrMapOvr>
    <a:masterClrMapping/>
  </p:clrMapOvr>
  <p:transition/>
</p:sldLayout>
</file>

<file path=ppt/slideLayouts/slideLayout747.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5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9336586"/>
      </p:ext>
    </p:extLst>
  </p:cSld>
  <p:clrMapOvr>
    <a:masterClrMapping/>
  </p:clrMapOvr>
  <p:transition/>
</p:sldLayout>
</file>

<file path=ppt/slideLayouts/slideLayout74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1787116"/>
      </p:ext>
    </p:extLst>
  </p:cSld>
  <p:clrMapOvr>
    <a:masterClrMapping/>
  </p:clrMapOvr>
  <p:transition/>
</p:sldLayout>
</file>

<file path=ppt/slideLayouts/slideLayout749.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3487777"/>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6197869"/>
      </p:ext>
    </p:extLst>
  </p:cSld>
  <p:clrMapOvr>
    <a:masterClrMapping/>
  </p:clrMapOvr>
  <p:transition/>
</p:sldLayout>
</file>

<file path=ppt/slideLayouts/slideLayout750.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98949592"/>
      </p:ext>
    </p:extLst>
  </p:cSld>
  <p:clrMapOvr>
    <a:masterClrMapping/>
  </p:clrMapOvr>
  <p:transition/>
</p:sldLayout>
</file>

<file path=ppt/slideLayouts/slideLayout7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6428544"/>
      </p:ext>
    </p:extLst>
  </p:cSld>
  <p:clrMapOvr>
    <a:masterClrMapping/>
  </p:clrMapOvr>
  <p:transition/>
</p:sldLayout>
</file>

<file path=ppt/slideLayouts/slideLayout752.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0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5365902"/>
      </p:ext>
    </p:extLst>
  </p:cSld>
  <p:clrMapOvr>
    <a:masterClrMapping/>
  </p:clrMapOvr>
  <p:transition/>
</p:sldLayout>
</file>

<file path=ppt/slideLayouts/slideLayout753.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8052696"/>
      </p:ext>
    </p:extLst>
  </p:cSld>
  <p:clrMapOvr>
    <a:masterClrMapping/>
  </p:clrMapOvr>
  <p:transition/>
</p:sldLayout>
</file>

<file path=ppt/slideLayouts/slideLayout754.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7368911"/>
      </p:ext>
    </p:extLst>
  </p:cSld>
  <p:clrMapOvr>
    <a:masterClrMapping/>
  </p:clrMapOvr>
  <p:transition/>
</p:sldLayout>
</file>

<file path=ppt/slideLayouts/slideLayout755.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7435874"/>
      </p:ext>
    </p:extLst>
  </p:cSld>
  <p:clrMapOvr>
    <a:masterClrMapping/>
  </p:clrMapOvr>
  <p:transition/>
</p:sldLayout>
</file>

<file path=ppt/slideLayouts/slideLayout756.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06618381"/>
      </p:ext>
    </p:extLst>
  </p:cSld>
  <p:clrMapOvr>
    <a:masterClrMapping/>
  </p:clrMapOvr>
  <p:transition/>
</p:sldLayout>
</file>

<file path=ppt/slideLayouts/slideLayout757.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3540135"/>
      </p:ext>
    </p:extLst>
  </p:cSld>
  <p:clrMapOvr>
    <a:masterClrMapping/>
  </p:clrMapOvr>
  <p:transition/>
</p:sldLayout>
</file>

<file path=ppt/slideLayouts/slideLayout758.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6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500740"/>
      </p:ext>
    </p:extLst>
  </p:cSld>
  <p:clrMapOvr>
    <a:masterClrMapping/>
  </p:clrMapOvr>
  <p:transition/>
</p:sldLayout>
</file>

<file path=ppt/slideLayouts/slideLayout759.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3253456"/>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4598315"/>
      </p:ext>
    </p:extLst>
  </p:cSld>
  <p:clrMapOvr>
    <a:masterClrMapping/>
  </p:clrMapOvr>
  <p:transition/>
</p:sldLayout>
</file>

<file path=ppt/slideLayouts/slideLayout760.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64080683"/>
      </p:ext>
    </p:extLst>
  </p:cSld>
  <p:clrMapOvr>
    <a:masterClrMapping/>
  </p:clrMapOvr>
  <p:transition/>
</p:sldLayout>
</file>

<file path=ppt/slideLayouts/slideLayout761.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8319410"/>
      </p:ext>
    </p:extLst>
  </p:cSld>
  <p:clrMapOvr>
    <a:masterClrMapping/>
  </p:clrMapOvr>
  <p:transition/>
</p:sldLayout>
</file>

<file path=ppt/slideLayouts/slideLayout7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3902148"/>
      </p:ext>
    </p:extLst>
  </p:cSld>
  <p:clrMapOvr>
    <a:masterClrMapping/>
  </p:clrMapOvr>
  <p:transition/>
</p:sldLayout>
</file>

<file path=ppt/slideLayouts/slideLayout763.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1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365982"/>
      </p:ext>
    </p:extLst>
  </p:cSld>
  <p:clrMapOvr>
    <a:masterClrMapping/>
  </p:clrMapOvr>
  <p:transition/>
</p:sldLayout>
</file>

<file path=ppt/slideLayouts/slideLayout764.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92930"/>
      </p:ext>
    </p:extLst>
  </p:cSld>
  <p:clrMapOvr>
    <a:masterClrMapping/>
  </p:clrMapOvr>
  <p:transition/>
</p:sldLayout>
</file>

<file path=ppt/slideLayouts/slideLayout765.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7320059"/>
      </p:ext>
    </p:extLst>
  </p:cSld>
  <p:clrMapOvr>
    <a:masterClrMapping/>
  </p:clrMapOvr>
  <p:transition/>
</p:sldLayout>
</file>

<file path=ppt/slideLayouts/slideLayout766.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23863957"/>
      </p:ext>
    </p:extLst>
  </p:cSld>
  <p:clrMapOvr>
    <a:masterClrMapping/>
  </p:clrMapOvr>
  <p:transition/>
</p:sldLayout>
</file>

<file path=ppt/slideLayouts/slideLayout76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9113896"/>
      </p:ext>
    </p:extLst>
  </p:cSld>
  <p:clrMapOvr>
    <a:masterClrMapping/>
  </p:clrMapOvr>
  <p:transition/>
</p:sldLayout>
</file>

<file path=ppt/slideLayouts/slideLayout76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4554201"/>
      </p:ext>
    </p:extLst>
  </p:cSld>
  <p:clrMapOvr>
    <a:masterClrMapping/>
  </p:clrMapOvr>
  <p:transition/>
</p:sldLayout>
</file>

<file path=ppt/slideLayouts/slideLayout76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62"/>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5932849"/>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973535"/>
      </p:ext>
    </p:extLst>
  </p:cSld>
  <p:clrMapOvr>
    <a:masterClrMapping/>
  </p:clrMapOvr>
  <p:transition/>
</p:sldLayout>
</file>

<file path=ppt/slideLayouts/slideLayout77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282024"/>
      </p:ext>
    </p:extLst>
  </p:cSld>
  <p:clrMapOvr>
    <a:masterClrMapping/>
  </p:clrMapOvr>
  <p:transition/>
</p:sldLayout>
</file>

<file path=ppt/slideLayouts/slideLayout77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922001"/>
      </p:ext>
    </p:extLst>
  </p:cSld>
  <p:clrMapOvr>
    <a:masterClrMapping/>
  </p:clrMapOvr>
  <p:transition/>
</p:sldLayout>
</file>

<file path=ppt/slideLayouts/slideLayout77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896462"/>
      </p:ext>
    </p:extLst>
  </p:cSld>
  <p:clrMapOvr>
    <a:masterClrMapping/>
  </p:clrMapOvr>
  <p:transition/>
</p:sldLayout>
</file>

<file path=ppt/slideLayouts/slideLayout7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633447"/>
      </p:ext>
    </p:extLst>
  </p:cSld>
  <p:clrMapOvr>
    <a:masterClrMapping/>
  </p:clrMapOvr>
  <p:transition/>
</p:sldLayout>
</file>

<file path=ppt/slideLayouts/slideLayout7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1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11581"/>
      </p:ext>
    </p:extLst>
  </p:cSld>
  <p:clrMapOvr>
    <a:masterClrMapping/>
  </p:clrMapOvr>
  <p:transition/>
</p:sldLayout>
</file>

<file path=ppt/slideLayouts/slideLayout7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696595"/>
      </p:ext>
    </p:extLst>
  </p:cSld>
  <p:clrMapOvr>
    <a:masterClrMapping/>
  </p:clrMapOvr>
  <p:transition/>
</p:sldLayout>
</file>

<file path=ppt/slideLayouts/slideLayout77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59626104"/>
      </p:ext>
    </p:extLst>
  </p:cSld>
  <p:clrMapOvr>
    <a:masterClrMapping/>
  </p:clrMapOvr>
  <p:transition/>
</p:sldLayout>
</file>

<file path=ppt/slideLayouts/slideLayout77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38627091"/>
      </p:ext>
    </p:extLst>
  </p:cSld>
  <p:clrMapOvr>
    <a:masterClrMapping/>
  </p:clrMapOvr>
  <p:transition/>
</p:sldLayout>
</file>

<file path=ppt/slideLayouts/slideLayout778.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49135289"/>
      </p:ext>
    </p:extLst>
  </p:cSld>
  <p:clrMapOvr>
    <a:masterClrMapping/>
  </p:clrMapOvr>
  <p:transition/>
</p:sldLayout>
</file>

<file path=ppt/slideLayouts/slideLayout779.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7957106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82207117"/>
      </p:ext>
    </p:extLst>
  </p:cSld>
  <p:clrMapOvr>
    <a:masterClrMapping/>
  </p:clrMapOvr>
  <p:transition/>
</p:sldLayout>
</file>

<file path=ppt/slideLayouts/slideLayout780.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64"/>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8028434"/>
      </p:ext>
    </p:extLst>
  </p:cSld>
  <p:clrMapOvr>
    <a:masterClrMapping/>
  </p:clrMapOvr>
  <p:transition/>
</p:sldLayout>
</file>

<file path=ppt/slideLayouts/slideLayout781.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90591835"/>
      </p:ext>
    </p:extLst>
  </p:cSld>
  <p:clrMapOvr>
    <a:masterClrMapping/>
  </p:clrMapOvr>
  <p:transition/>
</p:sldLayout>
</file>

<file path=ppt/slideLayouts/slideLayout782.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7022278"/>
      </p:ext>
    </p:extLst>
  </p:cSld>
  <p:clrMapOvr>
    <a:masterClrMapping/>
  </p:clrMapOvr>
  <p:transition/>
</p:sldLayout>
</file>

<file path=ppt/slideLayouts/slideLayout783.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2806140"/>
      </p:ext>
    </p:extLst>
  </p:cSld>
  <p:clrMapOvr>
    <a:masterClrMapping/>
  </p:clrMapOvr>
  <p:transition/>
</p:sldLayout>
</file>

<file path=ppt/slideLayouts/slideLayout7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6323856"/>
      </p:ext>
    </p:extLst>
  </p:cSld>
  <p:clrMapOvr>
    <a:masterClrMapping/>
  </p:clrMapOvr>
  <p:transition/>
</p:sldLayout>
</file>

<file path=ppt/slideLayouts/slideLayout785.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14"/>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7480090"/>
      </p:ext>
    </p:extLst>
  </p:cSld>
  <p:clrMapOvr>
    <a:masterClrMapping/>
  </p:clrMapOvr>
  <p:transition/>
</p:sldLayout>
</file>

<file path=ppt/slideLayouts/slideLayout786.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50951658"/>
      </p:ext>
    </p:extLst>
  </p:cSld>
  <p:clrMapOvr>
    <a:masterClrMapping/>
  </p:clrMapOvr>
  <p:transition/>
</p:sldLayout>
</file>

<file path=ppt/slideLayouts/slideLayout787.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1519431"/>
      </p:ext>
    </p:extLst>
  </p:cSld>
  <p:clrMapOvr>
    <a:masterClrMapping/>
  </p:clrMapOvr>
  <p:transition/>
</p:sldLayout>
</file>

<file path=ppt/slideLayouts/slideLayout788.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6878010"/>
      </p:ext>
    </p:extLst>
  </p:cSld>
  <p:clrMapOvr>
    <a:masterClrMapping/>
  </p:clrMapOvr>
  <p:transition/>
</p:sldLayout>
</file>

<file path=ppt/slideLayouts/slideLayout789.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6028891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3600"/>
            </a:lvl1pPr>
          </a:lstStyle>
          <a:p>
            <a:r>
              <a:rPr lang="en-US" altLang="zh-TW"/>
              <a:t>Click to edit Master title style</a:t>
            </a:r>
            <a:endParaRPr lang="en-US" altLang="en-US" dirty="0"/>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282204454"/>
      </p:ext>
    </p:extLst>
  </p:cSld>
  <p:clrMapOvr>
    <a:masterClrMapping/>
  </p:clrMapOvr>
  <p:transition/>
</p:sldLayout>
</file>

<file path=ppt/slideLayouts/slideLayout79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33623"/>
      </p:ext>
    </p:extLst>
  </p:cSld>
  <p:clrMapOvr>
    <a:masterClrMapping/>
  </p:clrMapOvr>
  <p:transition/>
</p:sldLayout>
</file>

<file path=ppt/slideLayouts/slideLayout79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7066"/>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45271183"/>
      </p:ext>
    </p:extLst>
  </p:cSld>
  <p:clrMapOvr>
    <a:masterClrMapping/>
  </p:clrMapOvr>
  <p:transition/>
</p:sldLayout>
</file>

<file path=ppt/slideLayouts/slideLayout79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81730753"/>
      </p:ext>
    </p:extLst>
  </p:cSld>
  <p:clrMapOvr>
    <a:masterClrMapping/>
  </p:clrMapOvr>
  <p:transition/>
</p:sldLayout>
</file>

<file path=ppt/slideLayouts/slideLayout79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108"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108"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11601371"/>
      </p:ext>
    </p:extLst>
  </p:cSld>
  <p:clrMapOvr>
    <a:masterClrMapping/>
  </p:clrMapOvr>
  <p:transition/>
</p:sldLayout>
</file>

<file path=ppt/slideLayouts/slideLayout79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20486433"/>
      </p:ext>
    </p:extLst>
  </p:cSld>
  <p:clrMapOvr>
    <a:masterClrMapping/>
  </p:clrMapOvr>
  <p:transition/>
</p:sldLayout>
</file>

<file path=ppt/slideLayouts/slideLayout7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24357466"/>
      </p:ext>
    </p:extLst>
  </p:cSld>
  <p:clrMapOvr>
    <a:masterClrMapping/>
  </p:clrMapOvr>
  <p:transition/>
</p:sldLayout>
</file>

<file path=ppt/slideLayouts/slideLayout79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216"/>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6022352"/>
      </p:ext>
    </p:extLst>
  </p:cSld>
  <p:clrMapOvr>
    <a:masterClrMapping/>
  </p:clrMapOvr>
  <p:transition/>
</p:sldLayout>
</file>

<file path=ppt/slideLayouts/slideLayout79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95848011"/>
      </p:ext>
    </p:extLst>
  </p:cSld>
  <p:clrMapOvr>
    <a:masterClrMapping/>
  </p:clrMapOvr>
  <p:transition/>
</p:sldLayout>
</file>

<file path=ppt/slideLayouts/slideLayout79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671760"/>
      </p:ext>
    </p:extLst>
  </p:cSld>
  <p:clrMapOvr>
    <a:masterClrMapping/>
  </p:clrMapOvr>
  <p:transition/>
</p:sldLayout>
</file>

<file path=ppt/slideLayouts/slideLayout79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8848608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762808834"/>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lvl2pPr marL="502444" indent="-244079">
              <a:buFont typeface="Wingdings" charset="2"/>
              <a:buChar char="q"/>
              <a:defRPr/>
            </a:lvl2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860733"/>
      </p:ext>
    </p:extLst>
  </p:cSld>
  <p:clrMapOvr>
    <a:masterClrMapping/>
  </p:clrMapOvr>
  <p:transition/>
</p:sldLayout>
</file>

<file path=ppt/slideLayouts/slideLayout8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117452881"/>
      </p:ext>
    </p:extLst>
  </p:cSld>
  <p:clrMapOvr>
    <a:masterClrMapping/>
  </p:clrMapOvr>
  <p:transition/>
</p:sldLayout>
</file>

<file path=ppt/slideLayouts/slideLayout8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53713394"/>
      </p:ext>
    </p:extLst>
  </p:cSld>
  <p:clrMapOvr>
    <a:masterClrMapping/>
  </p:clrMapOvr>
  <p:transition/>
</p:sldLayout>
</file>

<file path=ppt/slideLayouts/slideLayout8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1032286457"/>
      </p:ext>
    </p:extLst>
  </p:cSld>
  <p:clrMapOvr>
    <a:masterClrMapping/>
  </p:clrMapOvr>
  <p:transition/>
</p:sldLayout>
</file>

<file path=ppt/slideLayouts/slideLayout8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2053103815"/>
      </p:ext>
    </p:extLst>
  </p:cSld>
  <p:clrMapOvr>
    <a:masterClrMapping/>
  </p:clrMapOvr>
  <p:transition/>
</p:sldLayout>
</file>

<file path=ppt/slideLayouts/slideLayout8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7723935"/>
      </p:ext>
    </p:extLst>
  </p:cSld>
  <p:clrMapOvr>
    <a:masterClrMapping/>
  </p:clrMapOvr>
  <p:transition/>
</p:sldLayout>
</file>

<file path=ppt/slideLayouts/slideLayout8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4053014618"/>
      </p:ext>
    </p:extLst>
  </p:cSld>
  <p:clrMapOvr>
    <a:masterClrMapping/>
  </p:clrMapOvr>
  <p:transition/>
</p:sldLayout>
</file>

<file path=ppt/slideLayouts/slideLayout8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126568914"/>
      </p:ext>
    </p:extLst>
  </p:cSld>
  <p:clrMapOvr>
    <a:masterClrMapping/>
  </p:clrMapOvr>
  <p:transition/>
</p:sldLayout>
</file>

<file path=ppt/slideLayouts/slideLayout8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778978033"/>
      </p:ext>
    </p:extLst>
  </p:cSld>
  <p:clrMapOvr>
    <a:masterClrMapping/>
  </p:clrMapOvr>
  <p:transition/>
</p:sldLayout>
</file>

<file path=ppt/slideLayouts/slideLayout8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1236568575"/>
      </p:ext>
    </p:extLst>
  </p:cSld>
  <p:clrMapOvr>
    <a:masterClrMapping/>
  </p:clrMapOvr>
  <p:transition/>
</p:sldLayout>
</file>

<file path=ppt/slideLayouts/slideLayout8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2943492507"/>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38"/>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774844007"/>
      </p:ext>
    </p:extLst>
  </p:cSld>
  <p:clrMapOvr>
    <a:masterClrMapping/>
  </p:clrMapOvr>
  <p:transition/>
</p:sldLayout>
</file>

<file path=ppt/slideLayouts/slideLayout8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792500392"/>
      </p:ext>
    </p:extLst>
  </p:cSld>
  <p:clrMapOvr>
    <a:masterClrMapping/>
  </p:clrMapOvr>
  <p:transition/>
</p:sldLayout>
</file>

<file path=ppt/slideLayouts/slideLayout81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4292949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5368819"/>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44"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44"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04392805"/>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21691192"/>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48899867"/>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88"/>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959785024"/>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357225751"/>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21898623"/>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63884996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843679026"/>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7" name="Picture 6" descr="black&amp;w.png"/>
          <p:cNvPicPr>
            <a:picLocks noChangeAspect="1"/>
          </p:cNvPicPr>
          <p:nvPr/>
        </p:nvPicPr>
        <p:blipFill>
          <a:blip r:embed="rId2" cstate="screen">
            <a:extLst>
              <a:ext uri="{28A0092B-C50C-407E-A947-70E740481C1C}">
                <a14:useLocalDpi xmlns:a14="http://schemas.microsoft.com/office/drawing/2010/main"/>
              </a:ext>
            </a:extLst>
          </a:blip>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altLang="zh-TW"/>
              <a:t>Click to edit Master title style</a:t>
            </a:r>
            <a:endParaRPr lang="en-US" dirty="0"/>
          </a:p>
        </p:txBody>
      </p:sp>
      <p:sp>
        <p:nvSpPr>
          <p:cNvPr id="3" name="Subtitle 2"/>
          <p:cNvSpPr>
            <a:spLocks noGrp="1"/>
          </p:cNvSpPr>
          <p:nvPr>
            <p:ph type="subTitle" idx="1"/>
          </p:nvPr>
        </p:nvSpPr>
        <p:spPr>
          <a:xfrm>
            <a:off x="386495" y="1941516"/>
            <a:ext cx="5009103" cy="1752600"/>
          </a:xfrm>
          <a:prstGeom prst="rect">
            <a:avLst/>
          </a:prstGeom>
        </p:spPr>
        <p:txBody>
          <a:bodyPr/>
          <a:lstStyle>
            <a:lvl1pPr marL="0" indent="0" algn="l">
              <a:buNone/>
              <a:defRPr sz="2100">
                <a:solidFill>
                  <a:schemeClr val="accent1"/>
                </a:solidFill>
                <a:latin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dirty="0"/>
          </a:p>
        </p:txBody>
      </p:sp>
      <p:sp>
        <p:nvSpPr>
          <p:cNvPr id="8" name="Rectangle 7"/>
          <p:cNvSpPr/>
          <p:nvPr/>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srgbClr val="FFFFFF"/>
              </a:solidFill>
              <a:latin typeface="Arial"/>
            </a:endParaRPr>
          </a:p>
        </p:txBody>
      </p:sp>
      <p:pic>
        <p:nvPicPr>
          <p:cNvPr id="9" name="Picture 8" descr="ecelogorb.psd"/>
          <p:cNvPicPr>
            <a:picLocks noChangeAspect="1"/>
          </p:cNvPicPr>
          <p:nvPr/>
        </p:nvPicPr>
        <p:blipFill>
          <a:blip r:embed="rId3" cstate="screen">
            <a:lum bright="-8000"/>
            <a:extLst>
              <a:ext uri="{28A0092B-C50C-407E-A947-70E740481C1C}">
                <a14:useLocalDpi xmlns:a14="http://schemas.microsoft.com/office/drawing/2010/main"/>
              </a:ext>
            </a:extLst>
          </a:blip>
          <a:stretch>
            <a:fillRect/>
          </a:stretch>
        </p:blipFill>
        <p:spPr>
          <a:xfrm>
            <a:off x="252548" y="6080245"/>
            <a:ext cx="3275179" cy="655036"/>
          </a:xfrm>
          <a:prstGeom prst="rect">
            <a:avLst/>
          </a:prstGeom>
          <a:effectLst/>
        </p:spPr>
      </p:pic>
      <p:pic>
        <p:nvPicPr>
          <p:cNvPr id="10" name="Picture 9" descr="CMU_logo_horiz_black.eps"/>
          <p:cNvPicPr>
            <a:picLocks noChangeAspect="1"/>
          </p:cNvPicPr>
          <p:nvPr/>
        </p:nvPicPr>
        <p:blipFill>
          <a:blip r:embed="rId4" cstate="print"/>
          <a:stretch>
            <a:fillRect/>
          </a:stretch>
        </p:blipFill>
        <p:spPr>
          <a:xfrm>
            <a:off x="5108521" y="6259240"/>
            <a:ext cx="3895838" cy="354413"/>
          </a:xfrm>
          <a:prstGeom prst="rect">
            <a:avLst/>
          </a:prstGeom>
          <a:effectLst/>
        </p:spPr>
      </p:pic>
    </p:spTree>
    <p:extLst>
      <p:ext uri="{BB962C8B-B14F-4D97-AF65-F5344CB8AC3E}">
        <p14:creationId xmlns:p14="http://schemas.microsoft.com/office/powerpoint/2010/main" val="16021356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78"/>
            <a:ext cx="8229600" cy="534327"/>
          </a:xfrm>
          <a:prstGeom prst="rect">
            <a:avLst/>
          </a:prstGeom>
        </p:spPr>
        <p:txBody>
          <a:bodyPr/>
          <a:lstStyle>
            <a:lvl1pPr>
              <a:defRPr>
                <a:latin typeface="Arial"/>
              </a:defRPr>
            </a:lvl1pPr>
          </a:lstStyle>
          <a:p>
            <a:r>
              <a:rPr lang="en-US" altLang="zh-TW"/>
              <a:t>Click to edit Master title style</a:t>
            </a:r>
            <a:endParaRPr lang="en-US" dirty="0"/>
          </a:p>
        </p:txBody>
      </p:sp>
      <p:sp>
        <p:nvSpPr>
          <p:cNvPr id="3" name="Content Placeholder 2"/>
          <p:cNvSpPr>
            <a:spLocks noGrp="1"/>
          </p:cNvSpPr>
          <p:nvPr>
            <p:ph idx="1"/>
          </p:nvPr>
        </p:nvSpPr>
        <p:spPr>
          <a:xfrm>
            <a:off x="457200" y="1079505"/>
            <a:ext cx="8229600" cy="5046663"/>
          </a:xfrm>
          <a:prstGeom prst="rect">
            <a:avLst/>
          </a:prstGeom>
        </p:spPr>
        <p:txBody>
          <a:bodyPr/>
          <a:lstStyle>
            <a:lvl1pPr>
              <a:buFont typeface="Wingdings" charset="2"/>
              <a:buChar char="§"/>
              <a:defRPr sz="2100">
                <a:solidFill>
                  <a:schemeClr val="accent1"/>
                </a:solidFill>
                <a:latin typeface="Arial"/>
              </a:defRPr>
            </a:lvl1pPr>
            <a:lvl2pPr>
              <a:buFont typeface="Wingdings" charset="2"/>
              <a:buChar char="§"/>
              <a:defRPr sz="1800">
                <a:solidFill>
                  <a:schemeClr val="accent2"/>
                </a:solidFill>
                <a:latin typeface="Arial"/>
              </a:defRPr>
            </a:lvl2pPr>
            <a:lvl3pPr>
              <a:buFont typeface="Wingdings" charset="2"/>
              <a:buChar char="§"/>
              <a:defRPr sz="1500">
                <a:solidFill>
                  <a:schemeClr val="accent5"/>
                </a:solidFill>
                <a:latin typeface="Arial"/>
              </a:defRPr>
            </a:lvl3pPr>
            <a:lvl4pPr>
              <a:buFont typeface="Wingdings" charset="2"/>
              <a:buChar char="§"/>
              <a:defRPr sz="1350">
                <a:latin typeface="Arial"/>
              </a:defRPr>
            </a:lvl4pPr>
            <a:lvl5pPr>
              <a:buFont typeface="Wingdings" charset="2"/>
              <a:buChar char="§"/>
              <a:defRPr sz="1200">
                <a:solidFill>
                  <a:schemeClr val="accent1"/>
                </a:solidFill>
                <a:latin typeface="Arial"/>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Tree>
    <p:extLst>
      <p:ext uri="{BB962C8B-B14F-4D97-AF65-F5344CB8AC3E}">
        <p14:creationId xmlns:p14="http://schemas.microsoft.com/office/powerpoint/2010/main" val="194331521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altLang="zh-TW"/>
              <a:t>Click to edit Master title style</a:t>
            </a:r>
            <a:endParaRPr lang="en-US" dirty="0"/>
          </a:p>
        </p:txBody>
      </p:sp>
      <p:sp>
        <p:nvSpPr>
          <p:cNvPr id="3" name="Subtitle 2"/>
          <p:cNvSpPr>
            <a:spLocks noGrp="1"/>
          </p:cNvSpPr>
          <p:nvPr>
            <p:ph type="subTitle" idx="1"/>
          </p:nvPr>
        </p:nvSpPr>
        <p:spPr>
          <a:xfrm>
            <a:off x="457200" y="1197469"/>
            <a:ext cx="8229600" cy="4441371"/>
          </a:xfrm>
          <a:prstGeom prst="rect">
            <a:avLst/>
          </a:prstGeom>
        </p:spPr>
        <p:txBody>
          <a:bodyPr>
            <a:normAutofit/>
          </a:bodyPr>
          <a:lstStyle>
            <a:lvl1pPr marL="0" indent="0" algn="l">
              <a:buNone/>
              <a:defRPr sz="2100">
                <a:solidFill>
                  <a:schemeClr val="accent2"/>
                </a:solidFill>
                <a:latin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dirty="0"/>
          </a:p>
        </p:txBody>
      </p:sp>
    </p:spTree>
    <p:extLst>
      <p:ext uri="{BB962C8B-B14F-4D97-AF65-F5344CB8AC3E}">
        <p14:creationId xmlns:p14="http://schemas.microsoft.com/office/powerpoint/2010/main" val="22009851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兩項物件">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5"/>
            <a:ext cx="4038600" cy="5046663"/>
          </a:xfrm>
          <a:prstGeom prst="rect">
            <a:avLst/>
          </a:prstGeom>
        </p:spPr>
        <p:txBody>
          <a:bodyPr/>
          <a:lstStyle>
            <a:lvl1pPr>
              <a:buFont typeface="Wingdings" charset="2"/>
              <a:buChar char="§"/>
              <a:defRPr sz="2100">
                <a:solidFill>
                  <a:schemeClr val="accent1"/>
                </a:solidFill>
                <a:latin typeface="Arial"/>
              </a:defRPr>
            </a:lvl1pPr>
            <a:lvl2pPr>
              <a:buFont typeface="Wingdings" charset="2"/>
              <a:buChar char="§"/>
              <a:defRPr sz="1800">
                <a:solidFill>
                  <a:schemeClr val="accent2"/>
                </a:solidFill>
                <a:latin typeface="Arial"/>
              </a:defRPr>
            </a:lvl2pPr>
            <a:lvl3pPr>
              <a:buFont typeface="Wingdings" charset="2"/>
              <a:buChar char="§"/>
              <a:defRPr sz="1500">
                <a:solidFill>
                  <a:schemeClr val="accent5"/>
                </a:solidFill>
                <a:latin typeface="Arial"/>
              </a:defRPr>
            </a:lvl3pPr>
            <a:lvl4pPr>
              <a:buFont typeface="Wingdings" charset="2"/>
              <a:buChar char="§"/>
              <a:defRPr sz="1350">
                <a:latin typeface="Arial"/>
              </a:defRPr>
            </a:lvl4pPr>
            <a:lvl5pPr>
              <a:buFont typeface="Wingdings" charset="2"/>
              <a:buChar char="§"/>
              <a:defRPr sz="1200">
                <a:solidFill>
                  <a:schemeClr val="accent1"/>
                </a:solidFill>
                <a:latin typeface="Arial"/>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
        <p:nvSpPr>
          <p:cNvPr id="2" name="Title 1"/>
          <p:cNvSpPr>
            <a:spLocks noGrp="1"/>
          </p:cNvSpPr>
          <p:nvPr>
            <p:ph type="title"/>
          </p:nvPr>
        </p:nvSpPr>
        <p:spPr>
          <a:xfrm>
            <a:off x="457200" y="274678"/>
            <a:ext cx="8229600" cy="532719"/>
          </a:xfrm>
          <a:prstGeom prst="rect">
            <a:avLst/>
          </a:prstGeom>
        </p:spPr>
        <p:txBody>
          <a:bodyPr/>
          <a:lstStyle>
            <a:lvl1pPr>
              <a:defRPr>
                <a:latin typeface="Arial"/>
              </a:defRPr>
            </a:lvl1pPr>
          </a:lstStyle>
          <a:p>
            <a:r>
              <a:rPr lang="en-US" altLang="zh-TW"/>
              <a:t>Click to edit Master title style</a:t>
            </a:r>
            <a:endParaRPr lang="en-US" dirty="0"/>
          </a:p>
        </p:txBody>
      </p:sp>
      <p:sp>
        <p:nvSpPr>
          <p:cNvPr id="10" name="Content Placeholder 2"/>
          <p:cNvSpPr>
            <a:spLocks noGrp="1"/>
          </p:cNvSpPr>
          <p:nvPr>
            <p:ph idx="14"/>
          </p:nvPr>
        </p:nvSpPr>
        <p:spPr>
          <a:xfrm>
            <a:off x="4648200" y="1079505"/>
            <a:ext cx="4038600" cy="5046663"/>
          </a:xfrm>
          <a:prstGeom prst="rect">
            <a:avLst/>
          </a:prstGeom>
        </p:spPr>
        <p:txBody>
          <a:bodyPr/>
          <a:lstStyle>
            <a:lvl1pPr>
              <a:buFont typeface="Wingdings" charset="2"/>
              <a:buChar char="§"/>
              <a:defRPr sz="2100">
                <a:solidFill>
                  <a:schemeClr val="accent1"/>
                </a:solidFill>
                <a:latin typeface="Arial"/>
              </a:defRPr>
            </a:lvl1pPr>
            <a:lvl2pPr>
              <a:buFont typeface="Wingdings" charset="2"/>
              <a:buChar char="§"/>
              <a:defRPr sz="1800">
                <a:solidFill>
                  <a:schemeClr val="accent2"/>
                </a:solidFill>
                <a:latin typeface="Arial"/>
              </a:defRPr>
            </a:lvl2pPr>
            <a:lvl3pPr>
              <a:buFont typeface="Wingdings" charset="2"/>
              <a:buChar char="§"/>
              <a:defRPr sz="1500">
                <a:solidFill>
                  <a:schemeClr val="accent5"/>
                </a:solidFill>
                <a:latin typeface="Arial"/>
              </a:defRPr>
            </a:lvl3pPr>
            <a:lvl4pPr>
              <a:buFont typeface="Wingdings" charset="2"/>
              <a:buChar char="§"/>
              <a:defRPr sz="1350">
                <a:latin typeface="Arial"/>
              </a:defRPr>
            </a:lvl4pPr>
            <a:lvl5pPr>
              <a:buFont typeface="Wingdings" charset="2"/>
              <a:buChar char="§"/>
              <a:defRPr sz="1200">
                <a:solidFill>
                  <a:schemeClr val="accent1"/>
                </a:solidFill>
                <a:latin typeface="Arial"/>
              </a:defRPr>
            </a:lvl5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dirty="0"/>
          </a:p>
        </p:txBody>
      </p:sp>
    </p:spTree>
    <p:extLst>
      <p:ext uri="{BB962C8B-B14F-4D97-AF65-F5344CB8AC3E}">
        <p14:creationId xmlns:p14="http://schemas.microsoft.com/office/powerpoint/2010/main" val="122881743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altLang="zh-TW"/>
              <a:t>Click to edit Master title style</a:t>
            </a:r>
            <a:endParaRPr lang="en-US" dirty="0"/>
          </a:p>
        </p:txBody>
      </p:sp>
      <p:sp>
        <p:nvSpPr>
          <p:cNvPr id="3" name="Text Placeholder 2"/>
          <p:cNvSpPr>
            <a:spLocks noGrp="1"/>
          </p:cNvSpPr>
          <p:nvPr>
            <p:ph type="body" idx="1"/>
          </p:nvPr>
        </p:nvSpPr>
        <p:spPr>
          <a:xfrm>
            <a:off x="457200" y="1170254"/>
            <a:ext cx="4040188" cy="1004661"/>
          </a:xfrm>
          <a:prstGeom prst="rect">
            <a:avLst/>
          </a:prstGeom>
        </p:spPr>
        <p:txBody>
          <a:bodyPr anchor="t"/>
          <a:lstStyle>
            <a:lvl1pPr marL="0" indent="0">
              <a:buNone/>
              <a:defRPr sz="1800" b="0">
                <a:solidFill>
                  <a:srgbClr val="606060"/>
                </a:solidFill>
                <a:latin typeface="Aria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5" name="Text Placeholder 4"/>
          <p:cNvSpPr>
            <a:spLocks noGrp="1"/>
          </p:cNvSpPr>
          <p:nvPr>
            <p:ph type="body" sz="quarter" idx="3"/>
          </p:nvPr>
        </p:nvSpPr>
        <p:spPr>
          <a:xfrm>
            <a:off x="4645045" y="1170254"/>
            <a:ext cx="4041775" cy="1004661"/>
          </a:xfrm>
          <a:prstGeom prst="rect">
            <a:avLst/>
          </a:prstGeom>
        </p:spPr>
        <p:txBody>
          <a:bodyPr anchor="t"/>
          <a:lstStyle>
            <a:lvl1pPr marL="0" indent="0">
              <a:buNone/>
              <a:defRPr sz="1800" b="0">
                <a:solidFill>
                  <a:srgbClr val="606060"/>
                </a:solidFill>
                <a:latin typeface="Aria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r>
              <a:rPr lang="en-US" altLang="zh-TW"/>
              <a:t>Drag picture to placeholder or click icon to add</a:t>
            </a:r>
            <a:endParaRPr lang="en-US" dirty="0"/>
          </a:p>
        </p:txBody>
      </p:sp>
      <p:sp>
        <p:nvSpPr>
          <p:cNvPr id="12" name="Picture Placeholder 10"/>
          <p:cNvSpPr>
            <a:spLocks noGrp="1"/>
          </p:cNvSpPr>
          <p:nvPr>
            <p:ph type="pic" sz="quarter" idx="14"/>
          </p:nvPr>
        </p:nvSpPr>
        <p:spPr>
          <a:xfrm>
            <a:off x="4649790" y="2174875"/>
            <a:ext cx="4040188" cy="3903663"/>
          </a:xfrm>
          <a:prstGeom prst="rect">
            <a:avLst/>
          </a:prstGeom>
        </p:spPr>
        <p:txBody>
          <a:bodyPr vert="horz"/>
          <a:lstStyle>
            <a:lvl1pPr>
              <a:buFont typeface="Wingdings" charset="2"/>
              <a:buChar char="§"/>
              <a:defRPr>
                <a:solidFill>
                  <a:srgbClr val="606060"/>
                </a:solidFill>
                <a:latin typeface="Arial"/>
              </a:defRPr>
            </a:lvl1pPr>
          </a:lstStyle>
          <a:p>
            <a:r>
              <a:rPr lang="en-US" altLang="zh-TW"/>
              <a:t>Drag picture to placeholder or click icon to add</a:t>
            </a:r>
            <a:endParaRPr lang="en-US" dirty="0"/>
          </a:p>
        </p:txBody>
      </p:sp>
    </p:spTree>
    <p:extLst>
      <p:ext uri="{BB962C8B-B14F-4D97-AF65-F5344CB8AC3E}">
        <p14:creationId xmlns:p14="http://schemas.microsoft.com/office/powerpoint/2010/main" val="38441365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altLang="zh-TW"/>
              <a:t>Click to edit Master title style</a:t>
            </a:r>
            <a:endParaRPr lang="en-US" dirty="0"/>
          </a:p>
        </p:txBody>
      </p:sp>
    </p:spTree>
    <p:extLst>
      <p:ext uri="{BB962C8B-B14F-4D97-AF65-F5344CB8AC3E}">
        <p14:creationId xmlns:p14="http://schemas.microsoft.com/office/powerpoint/2010/main" val="120945579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4"/>
          <p:cNvSpPr/>
          <p:nvPr/>
        </p:nvSpPr>
        <p:spPr>
          <a:xfrm>
            <a:off x="4254501"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srgbClr val="FFFFFF"/>
              </a:solidFill>
              <a:latin typeface="Arial"/>
            </a:endParaRPr>
          </a:p>
        </p:txBody>
      </p:sp>
    </p:spTree>
    <p:extLst>
      <p:ext uri="{BB962C8B-B14F-4D97-AF65-F5344CB8AC3E}">
        <p14:creationId xmlns:p14="http://schemas.microsoft.com/office/powerpoint/2010/main" val="13908277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8" name="Rectangle 7"/>
          <p:cNvSpPr/>
          <p:nvPr/>
        </p:nvSpPr>
        <p:spPr>
          <a:xfrm>
            <a:off x="4254501"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342900"/>
            <a:endParaRPr lang="en-US" sz="1350"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1500" b="1">
                <a:latin typeface="Arial"/>
              </a:defRPr>
            </a:lvl1pPr>
          </a:lstStyle>
          <a:p>
            <a:r>
              <a:rPr lang="en-US" altLang="zh-TW"/>
              <a:t>Click to edit Master title style</a:t>
            </a:r>
            <a:endParaRPr lang="en-US" dirty="0"/>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2400">
                <a:latin typeface="Aria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ltLang="zh-TW"/>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050">
                <a:latin typeface="Aria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Tree>
    <p:extLst>
      <p:ext uri="{BB962C8B-B14F-4D97-AF65-F5344CB8AC3E}">
        <p14:creationId xmlns:p14="http://schemas.microsoft.com/office/powerpoint/2010/main" val="28182437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78"/>
            <a:ext cx="8229600" cy="532719"/>
          </a:xfrm>
        </p:spPr>
        <p:txBody>
          <a:bodyPr/>
          <a:lstStyle>
            <a:lvl1pPr>
              <a:defRPr>
                <a:latin typeface="Arial"/>
              </a:defRPr>
            </a:lvl1pPr>
          </a:lstStyle>
          <a:p>
            <a:r>
              <a:rPr lang="en-US" altLang="zh-TW"/>
              <a:t>Click to edit Master title style</a:t>
            </a:r>
            <a:endParaRPr lang="en-US" dirty="0"/>
          </a:p>
        </p:txBody>
      </p:sp>
      <p:sp>
        <p:nvSpPr>
          <p:cNvPr id="6" name="Text Placeholder 2"/>
          <p:cNvSpPr>
            <a:spLocks noGrp="1"/>
          </p:cNvSpPr>
          <p:nvPr>
            <p:ph idx="1" hasCustomPrompt="1"/>
          </p:nvPr>
        </p:nvSpPr>
        <p:spPr>
          <a:xfrm>
            <a:off x="457200" y="1161183"/>
            <a:ext cx="8229600" cy="4525963"/>
          </a:xfrm>
          <a:prstGeom prst="rect">
            <a:avLst/>
          </a:prstGeom>
        </p:spPr>
        <p:txBody>
          <a:bodyPr vert="horz" lIns="91440" tIns="45720" rIns="91440" bIns="45720" rtlCol="0">
            <a:normAutofit/>
          </a:bodyPr>
          <a:lstStyle>
            <a:lvl1pPr marL="257175" marR="0" indent="-257175" algn="l" defTabSz="3429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257175" marR="0" lvl="0" indent="-257175" algn="l" defTabSz="3429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1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557213" marR="0" lvl="1" indent="-214313" algn="l" defTabSz="342900" rtl="0" eaLnBrk="1" fontAlgn="auto" latinLnBrk="0" hangingPunct="1">
              <a:lnSpc>
                <a:spcPct val="100000"/>
              </a:lnSpc>
              <a:spcBef>
                <a:spcPct val="20000"/>
              </a:spcBef>
              <a:spcAft>
                <a:spcPts val="0"/>
              </a:spcAft>
              <a:buClrTx/>
              <a:buSzTx/>
              <a:buFont typeface="Wingdings" charset="2"/>
              <a:buChar char="§"/>
              <a:tabLst/>
              <a:defRPr/>
            </a:pPr>
            <a:r>
              <a:rPr kumimoji="0" lang="en-US" sz="1800" b="0" i="0" u="none" strike="noStrike" kern="1200" cap="none" spc="0" normalizeH="0" baseline="0" noProof="0" dirty="0">
                <a:ln>
                  <a:noFill/>
                </a:ln>
                <a:solidFill>
                  <a:srgbClr val="A1A1A1"/>
                </a:solidFill>
                <a:effectLst/>
                <a:uLnTx/>
                <a:uFillTx/>
                <a:latin typeface="Arial"/>
                <a:ea typeface="+mn-ea"/>
                <a:cs typeface="+mn-cs"/>
              </a:rPr>
              <a:t>Second level</a:t>
            </a:r>
          </a:p>
          <a:p>
            <a:pPr marL="857250" marR="0" lvl="2" indent="-171450" algn="l" defTabSz="342900" rtl="0" eaLnBrk="1" fontAlgn="auto" latinLnBrk="0" hangingPunct="1">
              <a:lnSpc>
                <a:spcPct val="100000"/>
              </a:lnSpc>
              <a:spcBef>
                <a:spcPct val="20000"/>
              </a:spcBef>
              <a:spcAft>
                <a:spcPts val="0"/>
              </a:spcAft>
              <a:buClrTx/>
              <a:buSzTx/>
              <a:buFont typeface="Wingdings" charset="2"/>
              <a:buChar char="§"/>
              <a:tabLst/>
              <a:defRPr/>
            </a:pPr>
            <a:r>
              <a:rPr kumimoji="0" lang="en-US" sz="15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142082899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69"/>
            <a:ext cx="8229600" cy="4441371"/>
          </a:xfrm>
          <a:prstGeom prst="rect">
            <a:avLst/>
          </a:prstGeom>
        </p:spPr>
        <p:txBody>
          <a:bodyPr>
            <a:normAutofit/>
          </a:bodyPr>
          <a:lstStyle>
            <a:lvl1pPr marL="0" indent="0" algn="l">
              <a:buNone/>
              <a:defRPr sz="1800">
                <a:solidFill>
                  <a:schemeClr val="accent2"/>
                </a:solidFill>
                <a:latin typeface="Arial"/>
                <a:cs typeface="Aria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ltLang="zh-TW"/>
              <a:t>Click to edit Master subtitle style</a:t>
            </a:r>
            <a:endParaRPr lang="en-US" dirty="0"/>
          </a:p>
        </p:txBody>
      </p:sp>
      <p:sp>
        <p:nvSpPr>
          <p:cNvPr id="8" name="Title 1"/>
          <p:cNvSpPr>
            <a:spLocks noGrp="1"/>
          </p:cNvSpPr>
          <p:nvPr>
            <p:ph type="title"/>
          </p:nvPr>
        </p:nvSpPr>
        <p:spPr>
          <a:xfrm>
            <a:off x="457200" y="274678"/>
            <a:ext cx="8229600" cy="532719"/>
          </a:xfrm>
        </p:spPr>
        <p:txBody>
          <a:bodyPr/>
          <a:lstStyle>
            <a:lvl1pPr>
              <a:defRPr>
                <a:latin typeface="Arial"/>
              </a:defRPr>
            </a:lvl1pPr>
          </a:lstStyle>
          <a:p>
            <a:r>
              <a:rPr lang="en-US" altLang="zh-TW"/>
              <a:t>Click to edit Master title style</a:t>
            </a:r>
            <a:endParaRPr lang="en-US" dirty="0"/>
          </a:p>
        </p:txBody>
      </p:sp>
    </p:spTree>
    <p:extLst>
      <p:ext uri="{BB962C8B-B14F-4D97-AF65-F5344CB8AC3E}">
        <p14:creationId xmlns:p14="http://schemas.microsoft.com/office/powerpoint/2010/main" val="1448024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image" Target="../media/image6.emf"/><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image" Target="../media/image5.png"/><Relationship Id="rId2" Type="http://schemas.openxmlformats.org/officeDocument/2006/relationships/slideLayout" Target="../slideLayouts/slideLayout91.xml"/><Relationship Id="rId16" Type="http://schemas.openxmlformats.org/officeDocument/2006/relationships/image" Target="../media/image4.png"/><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image" Target="../media/image3.png"/><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pn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1.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pn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2.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1.pn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3.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image" Target="../media/image1.png"/><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4.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pn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5.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image" Target="../media/image1.png"/><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6.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theme" Target="../theme/theme17.xml"/><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slideLayout" Target="../slideLayouts/slideLayout180.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 Id="rId14" Type="http://schemas.openxmlformats.org/officeDocument/2006/relationships/image" Target="../media/image1.pn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image" Target="../media/image1.png"/><Relationship Id="rId3" Type="http://schemas.openxmlformats.org/officeDocument/2006/relationships/slideLayout" Target="../slideLayouts/slideLayout183.xml"/><Relationship Id="rId7" Type="http://schemas.openxmlformats.org/officeDocument/2006/relationships/slideLayout" Target="../slideLayouts/slideLayout187.xml"/><Relationship Id="rId12" Type="http://schemas.openxmlformats.org/officeDocument/2006/relationships/theme" Target="../theme/theme18.xml"/><Relationship Id="rId2" Type="http://schemas.openxmlformats.org/officeDocument/2006/relationships/slideLayout" Target="../slideLayouts/slideLayout182.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5" Type="http://schemas.openxmlformats.org/officeDocument/2006/relationships/slideLayout" Target="../slideLayouts/slideLayout185.xml"/><Relationship Id="rId10" Type="http://schemas.openxmlformats.org/officeDocument/2006/relationships/slideLayout" Target="../slideLayouts/slideLayout190.xml"/><Relationship Id="rId4" Type="http://schemas.openxmlformats.org/officeDocument/2006/relationships/slideLayout" Target="../slideLayouts/slideLayout184.xml"/><Relationship Id="rId9" Type="http://schemas.openxmlformats.org/officeDocument/2006/relationships/slideLayout" Target="../slideLayouts/slideLayout189.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9.xml"/><Relationship Id="rId13" Type="http://schemas.openxmlformats.org/officeDocument/2006/relationships/image" Target="../media/image1.png"/><Relationship Id="rId3" Type="http://schemas.openxmlformats.org/officeDocument/2006/relationships/slideLayout" Target="../slideLayouts/slideLayout194.xml"/><Relationship Id="rId7" Type="http://schemas.openxmlformats.org/officeDocument/2006/relationships/slideLayout" Target="../slideLayouts/slideLayout198.xml"/><Relationship Id="rId12" Type="http://schemas.openxmlformats.org/officeDocument/2006/relationships/theme" Target="../theme/theme19.xml"/><Relationship Id="rId2" Type="http://schemas.openxmlformats.org/officeDocument/2006/relationships/slideLayout" Target="../slideLayouts/slideLayout193.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5" Type="http://schemas.openxmlformats.org/officeDocument/2006/relationships/slideLayout" Target="../slideLayouts/slideLayout196.xml"/><Relationship Id="rId10" Type="http://schemas.openxmlformats.org/officeDocument/2006/relationships/slideLayout" Target="../slideLayouts/slideLayout201.xml"/><Relationship Id="rId4" Type="http://schemas.openxmlformats.org/officeDocument/2006/relationships/slideLayout" Target="../slideLayouts/slideLayout195.xml"/><Relationship Id="rId9" Type="http://schemas.openxmlformats.org/officeDocument/2006/relationships/slideLayout" Target="../slideLayouts/slideLayout200.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0.xml"/><Relationship Id="rId13" Type="http://schemas.openxmlformats.org/officeDocument/2006/relationships/image" Target="../media/image1.png"/><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heme" Target="../theme/theme20.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5" Type="http://schemas.openxmlformats.org/officeDocument/2006/relationships/slideLayout" Target="../slideLayouts/slideLayout207.xml"/><Relationship Id="rId10" Type="http://schemas.openxmlformats.org/officeDocument/2006/relationships/slideLayout" Target="../slideLayouts/slideLayout212.xml"/><Relationship Id="rId4" Type="http://schemas.openxmlformats.org/officeDocument/2006/relationships/slideLayout" Target="../slideLayouts/slideLayout206.xml"/><Relationship Id="rId9" Type="http://schemas.openxmlformats.org/officeDocument/2006/relationships/slideLayout" Target="../slideLayouts/slideLayout21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image" Target="../media/image1.png"/><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theme" Target="../theme/theme21.xml"/><Relationship Id="rId2" Type="http://schemas.openxmlformats.org/officeDocument/2006/relationships/slideLayout" Target="../slideLayouts/slideLayout215.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2.xml"/><Relationship Id="rId13" Type="http://schemas.openxmlformats.org/officeDocument/2006/relationships/theme" Target="../theme/theme22.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slideLayout" Target="../slideLayouts/slideLayout236.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 Id="rId14" Type="http://schemas.openxmlformats.org/officeDocument/2006/relationships/image" Target="../media/image1.png"/></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4.xml"/><Relationship Id="rId13" Type="http://schemas.openxmlformats.org/officeDocument/2006/relationships/image" Target="../media/image1.png"/><Relationship Id="rId3" Type="http://schemas.openxmlformats.org/officeDocument/2006/relationships/slideLayout" Target="../slideLayouts/slideLayout239.xml"/><Relationship Id="rId7" Type="http://schemas.openxmlformats.org/officeDocument/2006/relationships/slideLayout" Target="../slideLayouts/slideLayout243.xml"/><Relationship Id="rId12" Type="http://schemas.openxmlformats.org/officeDocument/2006/relationships/theme" Target="../theme/theme23.xml"/><Relationship Id="rId2" Type="http://schemas.openxmlformats.org/officeDocument/2006/relationships/slideLayout" Target="../slideLayouts/slideLayout238.xml"/><Relationship Id="rId1" Type="http://schemas.openxmlformats.org/officeDocument/2006/relationships/slideLayout" Target="../slideLayouts/slideLayout237.xml"/><Relationship Id="rId6" Type="http://schemas.openxmlformats.org/officeDocument/2006/relationships/slideLayout" Target="../slideLayouts/slideLayout242.xml"/><Relationship Id="rId11" Type="http://schemas.openxmlformats.org/officeDocument/2006/relationships/slideLayout" Target="../slideLayouts/slideLayout247.xml"/><Relationship Id="rId5" Type="http://schemas.openxmlformats.org/officeDocument/2006/relationships/slideLayout" Target="../slideLayouts/slideLayout241.xml"/><Relationship Id="rId10" Type="http://schemas.openxmlformats.org/officeDocument/2006/relationships/slideLayout" Target="../slideLayouts/slideLayout246.xml"/><Relationship Id="rId4" Type="http://schemas.openxmlformats.org/officeDocument/2006/relationships/slideLayout" Target="../slideLayouts/slideLayout240.xml"/><Relationship Id="rId9" Type="http://schemas.openxmlformats.org/officeDocument/2006/relationships/slideLayout" Target="../slideLayouts/slideLayout245.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image" Target="../media/image1.png"/><Relationship Id="rId3" Type="http://schemas.openxmlformats.org/officeDocument/2006/relationships/slideLayout" Target="../slideLayouts/slideLayout250.xml"/><Relationship Id="rId7" Type="http://schemas.openxmlformats.org/officeDocument/2006/relationships/slideLayout" Target="../slideLayouts/slideLayout254.xml"/><Relationship Id="rId12" Type="http://schemas.openxmlformats.org/officeDocument/2006/relationships/theme" Target="../theme/theme24.xml"/><Relationship Id="rId2" Type="http://schemas.openxmlformats.org/officeDocument/2006/relationships/slideLayout" Target="../slideLayouts/slideLayout249.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5" Type="http://schemas.openxmlformats.org/officeDocument/2006/relationships/slideLayout" Target="../slideLayouts/slideLayout252.xml"/><Relationship Id="rId10" Type="http://schemas.openxmlformats.org/officeDocument/2006/relationships/slideLayout" Target="../slideLayouts/slideLayout257.xml"/><Relationship Id="rId4" Type="http://schemas.openxmlformats.org/officeDocument/2006/relationships/slideLayout" Target="../slideLayouts/slideLayout251.xml"/><Relationship Id="rId9" Type="http://schemas.openxmlformats.org/officeDocument/2006/relationships/slideLayout" Target="../slideLayouts/slideLayout256.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66.xml"/><Relationship Id="rId13" Type="http://schemas.openxmlformats.org/officeDocument/2006/relationships/image" Target="../media/image1.png"/><Relationship Id="rId3" Type="http://schemas.openxmlformats.org/officeDocument/2006/relationships/slideLayout" Target="../slideLayouts/slideLayout261.xml"/><Relationship Id="rId7" Type="http://schemas.openxmlformats.org/officeDocument/2006/relationships/slideLayout" Target="../slideLayouts/slideLayout265.xml"/><Relationship Id="rId12" Type="http://schemas.openxmlformats.org/officeDocument/2006/relationships/theme" Target="../theme/theme25.xml"/><Relationship Id="rId2" Type="http://schemas.openxmlformats.org/officeDocument/2006/relationships/slideLayout" Target="../slideLayouts/slideLayout260.xml"/><Relationship Id="rId1" Type="http://schemas.openxmlformats.org/officeDocument/2006/relationships/slideLayout" Target="../slideLayouts/slideLayout259.xml"/><Relationship Id="rId6" Type="http://schemas.openxmlformats.org/officeDocument/2006/relationships/slideLayout" Target="../slideLayouts/slideLayout264.xml"/><Relationship Id="rId11" Type="http://schemas.openxmlformats.org/officeDocument/2006/relationships/slideLayout" Target="../slideLayouts/slideLayout269.xml"/><Relationship Id="rId5" Type="http://schemas.openxmlformats.org/officeDocument/2006/relationships/slideLayout" Target="../slideLayouts/slideLayout263.xml"/><Relationship Id="rId10" Type="http://schemas.openxmlformats.org/officeDocument/2006/relationships/slideLayout" Target="../slideLayouts/slideLayout268.xml"/><Relationship Id="rId4" Type="http://schemas.openxmlformats.org/officeDocument/2006/relationships/slideLayout" Target="../slideLayouts/slideLayout262.xml"/><Relationship Id="rId9" Type="http://schemas.openxmlformats.org/officeDocument/2006/relationships/slideLayout" Target="../slideLayouts/slideLayout267.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7.xml"/><Relationship Id="rId13" Type="http://schemas.openxmlformats.org/officeDocument/2006/relationships/image" Target="../media/image1.png"/><Relationship Id="rId3" Type="http://schemas.openxmlformats.org/officeDocument/2006/relationships/slideLayout" Target="../slideLayouts/slideLayout272.xml"/><Relationship Id="rId7" Type="http://schemas.openxmlformats.org/officeDocument/2006/relationships/slideLayout" Target="../slideLayouts/slideLayout276.xml"/><Relationship Id="rId12" Type="http://schemas.openxmlformats.org/officeDocument/2006/relationships/theme" Target="../theme/theme26.xml"/><Relationship Id="rId2" Type="http://schemas.openxmlformats.org/officeDocument/2006/relationships/slideLayout" Target="../slideLayouts/slideLayout271.xml"/><Relationship Id="rId1" Type="http://schemas.openxmlformats.org/officeDocument/2006/relationships/slideLayout" Target="../slideLayouts/slideLayout270.xml"/><Relationship Id="rId6" Type="http://schemas.openxmlformats.org/officeDocument/2006/relationships/slideLayout" Target="../slideLayouts/slideLayout275.xml"/><Relationship Id="rId11" Type="http://schemas.openxmlformats.org/officeDocument/2006/relationships/slideLayout" Target="../slideLayouts/slideLayout280.xml"/><Relationship Id="rId5" Type="http://schemas.openxmlformats.org/officeDocument/2006/relationships/slideLayout" Target="../slideLayouts/slideLayout274.xml"/><Relationship Id="rId10" Type="http://schemas.openxmlformats.org/officeDocument/2006/relationships/slideLayout" Target="../slideLayouts/slideLayout279.xml"/><Relationship Id="rId4" Type="http://schemas.openxmlformats.org/officeDocument/2006/relationships/slideLayout" Target="../slideLayouts/slideLayout273.xml"/><Relationship Id="rId9" Type="http://schemas.openxmlformats.org/officeDocument/2006/relationships/slideLayout" Target="../slideLayouts/slideLayout278.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8.xml"/><Relationship Id="rId13" Type="http://schemas.openxmlformats.org/officeDocument/2006/relationships/image" Target="../media/image1.png"/><Relationship Id="rId3" Type="http://schemas.openxmlformats.org/officeDocument/2006/relationships/slideLayout" Target="../slideLayouts/slideLayout283.xml"/><Relationship Id="rId7" Type="http://schemas.openxmlformats.org/officeDocument/2006/relationships/slideLayout" Target="../slideLayouts/slideLayout287.xml"/><Relationship Id="rId12" Type="http://schemas.openxmlformats.org/officeDocument/2006/relationships/theme" Target="../theme/theme27.xml"/><Relationship Id="rId2" Type="http://schemas.openxmlformats.org/officeDocument/2006/relationships/slideLayout" Target="../slideLayouts/slideLayout282.xml"/><Relationship Id="rId1" Type="http://schemas.openxmlformats.org/officeDocument/2006/relationships/slideLayout" Target="../slideLayouts/slideLayout281.xml"/><Relationship Id="rId6" Type="http://schemas.openxmlformats.org/officeDocument/2006/relationships/slideLayout" Target="../slideLayouts/slideLayout286.xml"/><Relationship Id="rId11" Type="http://schemas.openxmlformats.org/officeDocument/2006/relationships/slideLayout" Target="../slideLayouts/slideLayout291.xml"/><Relationship Id="rId5" Type="http://schemas.openxmlformats.org/officeDocument/2006/relationships/slideLayout" Target="../slideLayouts/slideLayout285.xml"/><Relationship Id="rId10" Type="http://schemas.openxmlformats.org/officeDocument/2006/relationships/slideLayout" Target="../slideLayouts/slideLayout290.xml"/><Relationship Id="rId4" Type="http://schemas.openxmlformats.org/officeDocument/2006/relationships/slideLayout" Target="../slideLayouts/slideLayout284.xml"/><Relationship Id="rId9" Type="http://schemas.openxmlformats.org/officeDocument/2006/relationships/slideLayout" Target="../slideLayouts/slideLayout289.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9.xml"/><Relationship Id="rId13" Type="http://schemas.openxmlformats.org/officeDocument/2006/relationships/image" Target="../media/image1.png"/><Relationship Id="rId3" Type="http://schemas.openxmlformats.org/officeDocument/2006/relationships/slideLayout" Target="../slideLayouts/slideLayout294.xml"/><Relationship Id="rId7" Type="http://schemas.openxmlformats.org/officeDocument/2006/relationships/slideLayout" Target="../slideLayouts/slideLayout298.xml"/><Relationship Id="rId12" Type="http://schemas.openxmlformats.org/officeDocument/2006/relationships/theme" Target="../theme/theme28.xml"/><Relationship Id="rId2" Type="http://schemas.openxmlformats.org/officeDocument/2006/relationships/slideLayout" Target="../slideLayouts/slideLayout293.xml"/><Relationship Id="rId1" Type="http://schemas.openxmlformats.org/officeDocument/2006/relationships/slideLayout" Target="../slideLayouts/slideLayout292.xml"/><Relationship Id="rId6" Type="http://schemas.openxmlformats.org/officeDocument/2006/relationships/slideLayout" Target="../slideLayouts/slideLayout297.xml"/><Relationship Id="rId11" Type="http://schemas.openxmlformats.org/officeDocument/2006/relationships/slideLayout" Target="../slideLayouts/slideLayout302.xml"/><Relationship Id="rId5" Type="http://schemas.openxmlformats.org/officeDocument/2006/relationships/slideLayout" Target="../slideLayouts/slideLayout296.xml"/><Relationship Id="rId10" Type="http://schemas.openxmlformats.org/officeDocument/2006/relationships/slideLayout" Target="../slideLayouts/slideLayout301.xml"/><Relationship Id="rId4" Type="http://schemas.openxmlformats.org/officeDocument/2006/relationships/slideLayout" Target="../slideLayouts/slideLayout295.xml"/><Relationship Id="rId9" Type="http://schemas.openxmlformats.org/officeDocument/2006/relationships/slideLayout" Target="../slideLayouts/slideLayout300.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0.xml"/><Relationship Id="rId13" Type="http://schemas.openxmlformats.org/officeDocument/2006/relationships/image" Target="../media/image1.png"/><Relationship Id="rId3" Type="http://schemas.openxmlformats.org/officeDocument/2006/relationships/slideLayout" Target="../slideLayouts/slideLayout305.xml"/><Relationship Id="rId7" Type="http://schemas.openxmlformats.org/officeDocument/2006/relationships/slideLayout" Target="../slideLayouts/slideLayout309.xml"/><Relationship Id="rId12" Type="http://schemas.openxmlformats.org/officeDocument/2006/relationships/theme" Target="../theme/theme29.xml"/><Relationship Id="rId2" Type="http://schemas.openxmlformats.org/officeDocument/2006/relationships/slideLayout" Target="../slideLayouts/slideLayout304.xml"/><Relationship Id="rId1" Type="http://schemas.openxmlformats.org/officeDocument/2006/relationships/slideLayout" Target="../slideLayouts/slideLayout303.xml"/><Relationship Id="rId6" Type="http://schemas.openxmlformats.org/officeDocument/2006/relationships/slideLayout" Target="../slideLayouts/slideLayout308.xml"/><Relationship Id="rId11" Type="http://schemas.openxmlformats.org/officeDocument/2006/relationships/slideLayout" Target="../slideLayouts/slideLayout313.xml"/><Relationship Id="rId5" Type="http://schemas.openxmlformats.org/officeDocument/2006/relationships/slideLayout" Target="../slideLayouts/slideLayout307.xml"/><Relationship Id="rId10" Type="http://schemas.openxmlformats.org/officeDocument/2006/relationships/slideLayout" Target="../slideLayouts/slideLayout312.xml"/><Relationship Id="rId4" Type="http://schemas.openxmlformats.org/officeDocument/2006/relationships/slideLayout" Target="../slideLayouts/slideLayout306.xml"/><Relationship Id="rId9" Type="http://schemas.openxmlformats.org/officeDocument/2006/relationships/slideLayout" Target="../slideLayouts/slideLayout3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1.xml"/><Relationship Id="rId13" Type="http://schemas.openxmlformats.org/officeDocument/2006/relationships/image" Target="../media/image1.png"/><Relationship Id="rId3" Type="http://schemas.openxmlformats.org/officeDocument/2006/relationships/slideLayout" Target="../slideLayouts/slideLayout316.xml"/><Relationship Id="rId7" Type="http://schemas.openxmlformats.org/officeDocument/2006/relationships/slideLayout" Target="../slideLayouts/slideLayout320.xml"/><Relationship Id="rId12" Type="http://schemas.openxmlformats.org/officeDocument/2006/relationships/theme" Target="../theme/theme30.xml"/><Relationship Id="rId2" Type="http://schemas.openxmlformats.org/officeDocument/2006/relationships/slideLayout" Target="../slideLayouts/slideLayout315.xml"/><Relationship Id="rId1" Type="http://schemas.openxmlformats.org/officeDocument/2006/relationships/slideLayout" Target="../slideLayouts/slideLayout314.xml"/><Relationship Id="rId6" Type="http://schemas.openxmlformats.org/officeDocument/2006/relationships/slideLayout" Target="../slideLayouts/slideLayout319.xml"/><Relationship Id="rId11" Type="http://schemas.openxmlformats.org/officeDocument/2006/relationships/slideLayout" Target="../slideLayouts/slideLayout324.xml"/><Relationship Id="rId5" Type="http://schemas.openxmlformats.org/officeDocument/2006/relationships/slideLayout" Target="../slideLayouts/slideLayout318.xml"/><Relationship Id="rId10" Type="http://schemas.openxmlformats.org/officeDocument/2006/relationships/slideLayout" Target="../slideLayouts/slideLayout323.xml"/><Relationship Id="rId4" Type="http://schemas.openxmlformats.org/officeDocument/2006/relationships/slideLayout" Target="../slideLayouts/slideLayout317.xml"/><Relationship Id="rId9" Type="http://schemas.openxmlformats.org/officeDocument/2006/relationships/slideLayout" Target="../slideLayouts/slideLayout322.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2.xml"/><Relationship Id="rId13" Type="http://schemas.openxmlformats.org/officeDocument/2006/relationships/image" Target="../media/image1.png"/><Relationship Id="rId3" Type="http://schemas.openxmlformats.org/officeDocument/2006/relationships/slideLayout" Target="../slideLayouts/slideLayout327.xml"/><Relationship Id="rId7" Type="http://schemas.openxmlformats.org/officeDocument/2006/relationships/slideLayout" Target="../slideLayouts/slideLayout331.xml"/><Relationship Id="rId12" Type="http://schemas.openxmlformats.org/officeDocument/2006/relationships/theme" Target="../theme/theme31.xml"/><Relationship Id="rId2" Type="http://schemas.openxmlformats.org/officeDocument/2006/relationships/slideLayout" Target="../slideLayouts/slideLayout326.xml"/><Relationship Id="rId1" Type="http://schemas.openxmlformats.org/officeDocument/2006/relationships/slideLayout" Target="../slideLayouts/slideLayout325.xml"/><Relationship Id="rId6" Type="http://schemas.openxmlformats.org/officeDocument/2006/relationships/slideLayout" Target="../slideLayouts/slideLayout330.xml"/><Relationship Id="rId11" Type="http://schemas.openxmlformats.org/officeDocument/2006/relationships/slideLayout" Target="../slideLayouts/slideLayout335.xml"/><Relationship Id="rId5" Type="http://schemas.openxmlformats.org/officeDocument/2006/relationships/slideLayout" Target="../slideLayouts/slideLayout329.xml"/><Relationship Id="rId10" Type="http://schemas.openxmlformats.org/officeDocument/2006/relationships/slideLayout" Target="../slideLayouts/slideLayout334.xml"/><Relationship Id="rId4" Type="http://schemas.openxmlformats.org/officeDocument/2006/relationships/slideLayout" Target="../slideLayouts/slideLayout328.xml"/><Relationship Id="rId9" Type="http://schemas.openxmlformats.org/officeDocument/2006/relationships/slideLayout" Target="../slideLayouts/slideLayout333.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3.xml"/><Relationship Id="rId13" Type="http://schemas.openxmlformats.org/officeDocument/2006/relationships/image" Target="../media/image1.png"/><Relationship Id="rId3" Type="http://schemas.openxmlformats.org/officeDocument/2006/relationships/slideLayout" Target="../slideLayouts/slideLayout338.xml"/><Relationship Id="rId7" Type="http://schemas.openxmlformats.org/officeDocument/2006/relationships/slideLayout" Target="../slideLayouts/slideLayout342.xml"/><Relationship Id="rId12" Type="http://schemas.openxmlformats.org/officeDocument/2006/relationships/theme" Target="../theme/theme32.xml"/><Relationship Id="rId2" Type="http://schemas.openxmlformats.org/officeDocument/2006/relationships/slideLayout" Target="../slideLayouts/slideLayout337.xml"/><Relationship Id="rId1" Type="http://schemas.openxmlformats.org/officeDocument/2006/relationships/slideLayout" Target="../slideLayouts/slideLayout336.xml"/><Relationship Id="rId6" Type="http://schemas.openxmlformats.org/officeDocument/2006/relationships/slideLayout" Target="../slideLayouts/slideLayout341.xml"/><Relationship Id="rId11" Type="http://schemas.openxmlformats.org/officeDocument/2006/relationships/slideLayout" Target="../slideLayouts/slideLayout346.xml"/><Relationship Id="rId5" Type="http://schemas.openxmlformats.org/officeDocument/2006/relationships/slideLayout" Target="../slideLayouts/slideLayout340.xml"/><Relationship Id="rId10" Type="http://schemas.openxmlformats.org/officeDocument/2006/relationships/slideLayout" Target="../slideLayouts/slideLayout345.xml"/><Relationship Id="rId4" Type="http://schemas.openxmlformats.org/officeDocument/2006/relationships/slideLayout" Target="../slideLayouts/slideLayout339.xml"/><Relationship Id="rId9" Type="http://schemas.openxmlformats.org/officeDocument/2006/relationships/slideLayout" Target="../slideLayouts/slideLayout344.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54.xml"/><Relationship Id="rId13" Type="http://schemas.openxmlformats.org/officeDocument/2006/relationships/image" Target="../media/image1.png"/><Relationship Id="rId3" Type="http://schemas.openxmlformats.org/officeDocument/2006/relationships/slideLayout" Target="../slideLayouts/slideLayout349.xml"/><Relationship Id="rId7" Type="http://schemas.openxmlformats.org/officeDocument/2006/relationships/slideLayout" Target="../slideLayouts/slideLayout353.xml"/><Relationship Id="rId12" Type="http://schemas.openxmlformats.org/officeDocument/2006/relationships/theme" Target="../theme/theme33.xml"/><Relationship Id="rId2" Type="http://schemas.openxmlformats.org/officeDocument/2006/relationships/slideLayout" Target="../slideLayouts/slideLayout348.xml"/><Relationship Id="rId1" Type="http://schemas.openxmlformats.org/officeDocument/2006/relationships/slideLayout" Target="../slideLayouts/slideLayout347.xml"/><Relationship Id="rId6" Type="http://schemas.openxmlformats.org/officeDocument/2006/relationships/slideLayout" Target="../slideLayouts/slideLayout352.xml"/><Relationship Id="rId11" Type="http://schemas.openxmlformats.org/officeDocument/2006/relationships/slideLayout" Target="../slideLayouts/slideLayout357.xml"/><Relationship Id="rId5" Type="http://schemas.openxmlformats.org/officeDocument/2006/relationships/slideLayout" Target="../slideLayouts/slideLayout351.xml"/><Relationship Id="rId10" Type="http://schemas.openxmlformats.org/officeDocument/2006/relationships/slideLayout" Target="../slideLayouts/slideLayout356.xml"/><Relationship Id="rId4" Type="http://schemas.openxmlformats.org/officeDocument/2006/relationships/slideLayout" Target="../slideLayouts/slideLayout350.xml"/><Relationship Id="rId9" Type="http://schemas.openxmlformats.org/officeDocument/2006/relationships/slideLayout" Target="../slideLayouts/slideLayout355.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65.xml"/><Relationship Id="rId13" Type="http://schemas.openxmlformats.org/officeDocument/2006/relationships/image" Target="../media/image1.png"/><Relationship Id="rId3" Type="http://schemas.openxmlformats.org/officeDocument/2006/relationships/slideLayout" Target="../slideLayouts/slideLayout360.xml"/><Relationship Id="rId7" Type="http://schemas.openxmlformats.org/officeDocument/2006/relationships/slideLayout" Target="../slideLayouts/slideLayout364.xml"/><Relationship Id="rId12" Type="http://schemas.openxmlformats.org/officeDocument/2006/relationships/theme" Target="../theme/theme34.xml"/><Relationship Id="rId2" Type="http://schemas.openxmlformats.org/officeDocument/2006/relationships/slideLayout" Target="../slideLayouts/slideLayout359.xml"/><Relationship Id="rId1" Type="http://schemas.openxmlformats.org/officeDocument/2006/relationships/slideLayout" Target="../slideLayouts/slideLayout358.xml"/><Relationship Id="rId6" Type="http://schemas.openxmlformats.org/officeDocument/2006/relationships/slideLayout" Target="../slideLayouts/slideLayout363.xml"/><Relationship Id="rId11" Type="http://schemas.openxmlformats.org/officeDocument/2006/relationships/slideLayout" Target="../slideLayouts/slideLayout368.xml"/><Relationship Id="rId5" Type="http://schemas.openxmlformats.org/officeDocument/2006/relationships/slideLayout" Target="../slideLayouts/slideLayout362.xml"/><Relationship Id="rId10" Type="http://schemas.openxmlformats.org/officeDocument/2006/relationships/slideLayout" Target="../slideLayouts/slideLayout367.xml"/><Relationship Id="rId4" Type="http://schemas.openxmlformats.org/officeDocument/2006/relationships/slideLayout" Target="../slideLayouts/slideLayout361.xml"/><Relationship Id="rId9" Type="http://schemas.openxmlformats.org/officeDocument/2006/relationships/slideLayout" Target="../slideLayouts/slideLayout366.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76.xml"/><Relationship Id="rId13" Type="http://schemas.openxmlformats.org/officeDocument/2006/relationships/image" Target="../media/image1.png"/><Relationship Id="rId3" Type="http://schemas.openxmlformats.org/officeDocument/2006/relationships/slideLayout" Target="../slideLayouts/slideLayout371.xml"/><Relationship Id="rId7" Type="http://schemas.openxmlformats.org/officeDocument/2006/relationships/slideLayout" Target="../slideLayouts/slideLayout375.xml"/><Relationship Id="rId12" Type="http://schemas.openxmlformats.org/officeDocument/2006/relationships/theme" Target="../theme/theme35.xml"/><Relationship Id="rId2" Type="http://schemas.openxmlformats.org/officeDocument/2006/relationships/slideLayout" Target="../slideLayouts/slideLayout370.xml"/><Relationship Id="rId1" Type="http://schemas.openxmlformats.org/officeDocument/2006/relationships/slideLayout" Target="../slideLayouts/slideLayout369.xml"/><Relationship Id="rId6" Type="http://schemas.openxmlformats.org/officeDocument/2006/relationships/slideLayout" Target="../slideLayouts/slideLayout374.xml"/><Relationship Id="rId11" Type="http://schemas.openxmlformats.org/officeDocument/2006/relationships/slideLayout" Target="../slideLayouts/slideLayout379.xml"/><Relationship Id="rId5" Type="http://schemas.openxmlformats.org/officeDocument/2006/relationships/slideLayout" Target="../slideLayouts/slideLayout373.xml"/><Relationship Id="rId10" Type="http://schemas.openxmlformats.org/officeDocument/2006/relationships/slideLayout" Target="../slideLayouts/slideLayout378.xml"/><Relationship Id="rId4" Type="http://schemas.openxmlformats.org/officeDocument/2006/relationships/slideLayout" Target="../slideLayouts/slideLayout372.xml"/><Relationship Id="rId9" Type="http://schemas.openxmlformats.org/officeDocument/2006/relationships/slideLayout" Target="../slideLayouts/slideLayout377.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87.xml"/><Relationship Id="rId13" Type="http://schemas.openxmlformats.org/officeDocument/2006/relationships/image" Target="../media/image1.png"/><Relationship Id="rId3" Type="http://schemas.openxmlformats.org/officeDocument/2006/relationships/slideLayout" Target="../slideLayouts/slideLayout382.xml"/><Relationship Id="rId7" Type="http://schemas.openxmlformats.org/officeDocument/2006/relationships/slideLayout" Target="../slideLayouts/slideLayout386.xml"/><Relationship Id="rId12" Type="http://schemas.openxmlformats.org/officeDocument/2006/relationships/theme" Target="../theme/theme36.xml"/><Relationship Id="rId2" Type="http://schemas.openxmlformats.org/officeDocument/2006/relationships/slideLayout" Target="../slideLayouts/slideLayout381.xml"/><Relationship Id="rId1" Type="http://schemas.openxmlformats.org/officeDocument/2006/relationships/slideLayout" Target="../slideLayouts/slideLayout380.xml"/><Relationship Id="rId6" Type="http://schemas.openxmlformats.org/officeDocument/2006/relationships/slideLayout" Target="../slideLayouts/slideLayout385.xml"/><Relationship Id="rId11" Type="http://schemas.openxmlformats.org/officeDocument/2006/relationships/slideLayout" Target="../slideLayouts/slideLayout390.xml"/><Relationship Id="rId5" Type="http://schemas.openxmlformats.org/officeDocument/2006/relationships/slideLayout" Target="../slideLayouts/slideLayout384.xml"/><Relationship Id="rId10" Type="http://schemas.openxmlformats.org/officeDocument/2006/relationships/slideLayout" Target="../slideLayouts/slideLayout389.xml"/><Relationship Id="rId4" Type="http://schemas.openxmlformats.org/officeDocument/2006/relationships/slideLayout" Target="../slideLayouts/slideLayout383.xml"/><Relationship Id="rId9" Type="http://schemas.openxmlformats.org/officeDocument/2006/relationships/slideLayout" Target="../slideLayouts/slideLayout388.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398.xml"/><Relationship Id="rId13" Type="http://schemas.openxmlformats.org/officeDocument/2006/relationships/image" Target="../media/image1.png"/><Relationship Id="rId3" Type="http://schemas.openxmlformats.org/officeDocument/2006/relationships/slideLayout" Target="../slideLayouts/slideLayout393.xml"/><Relationship Id="rId7" Type="http://schemas.openxmlformats.org/officeDocument/2006/relationships/slideLayout" Target="../slideLayouts/slideLayout397.xml"/><Relationship Id="rId12" Type="http://schemas.openxmlformats.org/officeDocument/2006/relationships/theme" Target="../theme/theme37.xml"/><Relationship Id="rId2" Type="http://schemas.openxmlformats.org/officeDocument/2006/relationships/slideLayout" Target="../slideLayouts/slideLayout392.xml"/><Relationship Id="rId1" Type="http://schemas.openxmlformats.org/officeDocument/2006/relationships/slideLayout" Target="../slideLayouts/slideLayout391.xml"/><Relationship Id="rId6" Type="http://schemas.openxmlformats.org/officeDocument/2006/relationships/slideLayout" Target="../slideLayouts/slideLayout396.xml"/><Relationship Id="rId11" Type="http://schemas.openxmlformats.org/officeDocument/2006/relationships/slideLayout" Target="../slideLayouts/slideLayout401.xml"/><Relationship Id="rId5" Type="http://schemas.openxmlformats.org/officeDocument/2006/relationships/slideLayout" Target="../slideLayouts/slideLayout395.xml"/><Relationship Id="rId10" Type="http://schemas.openxmlformats.org/officeDocument/2006/relationships/slideLayout" Target="../slideLayouts/slideLayout400.xml"/><Relationship Id="rId4" Type="http://schemas.openxmlformats.org/officeDocument/2006/relationships/slideLayout" Target="../slideLayouts/slideLayout394.xml"/><Relationship Id="rId9" Type="http://schemas.openxmlformats.org/officeDocument/2006/relationships/slideLayout" Target="../slideLayouts/slideLayout399.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09.xml"/><Relationship Id="rId13" Type="http://schemas.openxmlformats.org/officeDocument/2006/relationships/image" Target="../media/image1.png"/><Relationship Id="rId3" Type="http://schemas.openxmlformats.org/officeDocument/2006/relationships/slideLayout" Target="../slideLayouts/slideLayout404.xml"/><Relationship Id="rId7" Type="http://schemas.openxmlformats.org/officeDocument/2006/relationships/slideLayout" Target="../slideLayouts/slideLayout408.xml"/><Relationship Id="rId12" Type="http://schemas.openxmlformats.org/officeDocument/2006/relationships/theme" Target="../theme/theme38.xml"/><Relationship Id="rId2" Type="http://schemas.openxmlformats.org/officeDocument/2006/relationships/slideLayout" Target="../slideLayouts/slideLayout403.xml"/><Relationship Id="rId1" Type="http://schemas.openxmlformats.org/officeDocument/2006/relationships/slideLayout" Target="../slideLayouts/slideLayout402.xml"/><Relationship Id="rId6" Type="http://schemas.openxmlformats.org/officeDocument/2006/relationships/slideLayout" Target="../slideLayouts/slideLayout407.xml"/><Relationship Id="rId11" Type="http://schemas.openxmlformats.org/officeDocument/2006/relationships/slideLayout" Target="../slideLayouts/slideLayout412.xml"/><Relationship Id="rId5" Type="http://schemas.openxmlformats.org/officeDocument/2006/relationships/slideLayout" Target="../slideLayouts/slideLayout406.xml"/><Relationship Id="rId10" Type="http://schemas.openxmlformats.org/officeDocument/2006/relationships/slideLayout" Target="../slideLayouts/slideLayout411.xml"/><Relationship Id="rId4" Type="http://schemas.openxmlformats.org/officeDocument/2006/relationships/slideLayout" Target="../slideLayouts/slideLayout405.xml"/><Relationship Id="rId9" Type="http://schemas.openxmlformats.org/officeDocument/2006/relationships/slideLayout" Target="../slideLayouts/slideLayout410.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20.xml"/><Relationship Id="rId13" Type="http://schemas.openxmlformats.org/officeDocument/2006/relationships/theme" Target="../theme/theme39.xml"/><Relationship Id="rId3" Type="http://schemas.openxmlformats.org/officeDocument/2006/relationships/slideLayout" Target="../slideLayouts/slideLayout415.xml"/><Relationship Id="rId7" Type="http://schemas.openxmlformats.org/officeDocument/2006/relationships/slideLayout" Target="../slideLayouts/slideLayout419.xml"/><Relationship Id="rId12" Type="http://schemas.openxmlformats.org/officeDocument/2006/relationships/slideLayout" Target="../slideLayouts/slideLayout424.xml"/><Relationship Id="rId2" Type="http://schemas.openxmlformats.org/officeDocument/2006/relationships/slideLayout" Target="../slideLayouts/slideLayout414.xml"/><Relationship Id="rId1" Type="http://schemas.openxmlformats.org/officeDocument/2006/relationships/slideLayout" Target="../slideLayouts/slideLayout413.xml"/><Relationship Id="rId6" Type="http://schemas.openxmlformats.org/officeDocument/2006/relationships/slideLayout" Target="../slideLayouts/slideLayout418.xml"/><Relationship Id="rId11" Type="http://schemas.openxmlformats.org/officeDocument/2006/relationships/slideLayout" Target="../slideLayouts/slideLayout423.xml"/><Relationship Id="rId5" Type="http://schemas.openxmlformats.org/officeDocument/2006/relationships/slideLayout" Target="../slideLayouts/slideLayout417.xml"/><Relationship Id="rId10" Type="http://schemas.openxmlformats.org/officeDocument/2006/relationships/slideLayout" Target="../slideLayouts/slideLayout422.xml"/><Relationship Id="rId4" Type="http://schemas.openxmlformats.org/officeDocument/2006/relationships/slideLayout" Target="../slideLayouts/slideLayout416.xml"/><Relationship Id="rId9" Type="http://schemas.openxmlformats.org/officeDocument/2006/relationships/slideLayout" Target="../slideLayouts/slideLayout4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0.xml.rels><?xml version="1.0" encoding="UTF-8" standalone="yes"?>
<Relationships xmlns="http://schemas.openxmlformats.org/package/2006/relationships"><Relationship Id="rId8" Type="http://schemas.openxmlformats.org/officeDocument/2006/relationships/slideLayout" Target="../slideLayouts/slideLayout432.xml"/><Relationship Id="rId13" Type="http://schemas.openxmlformats.org/officeDocument/2006/relationships/image" Target="../media/image1.png"/><Relationship Id="rId3" Type="http://schemas.openxmlformats.org/officeDocument/2006/relationships/slideLayout" Target="../slideLayouts/slideLayout427.xml"/><Relationship Id="rId7" Type="http://schemas.openxmlformats.org/officeDocument/2006/relationships/slideLayout" Target="../slideLayouts/slideLayout431.xml"/><Relationship Id="rId12" Type="http://schemas.openxmlformats.org/officeDocument/2006/relationships/theme" Target="../theme/theme40.xml"/><Relationship Id="rId2" Type="http://schemas.openxmlformats.org/officeDocument/2006/relationships/slideLayout" Target="../slideLayouts/slideLayout426.xml"/><Relationship Id="rId1" Type="http://schemas.openxmlformats.org/officeDocument/2006/relationships/slideLayout" Target="../slideLayouts/slideLayout425.xml"/><Relationship Id="rId6" Type="http://schemas.openxmlformats.org/officeDocument/2006/relationships/slideLayout" Target="../slideLayouts/slideLayout430.xml"/><Relationship Id="rId11" Type="http://schemas.openxmlformats.org/officeDocument/2006/relationships/slideLayout" Target="../slideLayouts/slideLayout435.xml"/><Relationship Id="rId5" Type="http://schemas.openxmlformats.org/officeDocument/2006/relationships/slideLayout" Target="../slideLayouts/slideLayout429.xml"/><Relationship Id="rId10" Type="http://schemas.openxmlformats.org/officeDocument/2006/relationships/slideLayout" Target="../slideLayouts/slideLayout434.xml"/><Relationship Id="rId4" Type="http://schemas.openxmlformats.org/officeDocument/2006/relationships/slideLayout" Target="../slideLayouts/slideLayout428.xml"/><Relationship Id="rId9" Type="http://schemas.openxmlformats.org/officeDocument/2006/relationships/slideLayout" Target="../slideLayouts/slideLayout433.xml"/></Relationships>
</file>

<file path=ppt/slideMasters/_rels/slideMaster41.xml.rels><?xml version="1.0" encoding="UTF-8" standalone="yes"?>
<Relationships xmlns="http://schemas.openxmlformats.org/package/2006/relationships"><Relationship Id="rId8" Type="http://schemas.openxmlformats.org/officeDocument/2006/relationships/slideLayout" Target="../slideLayouts/slideLayout443.xml"/><Relationship Id="rId13" Type="http://schemas.openxmlformats.org/officeDocument/2006/relationships/image" Target="../media/image1.png"/><Relationship Id="rId3" Type="http://schemas.openxmlformats.org/officeDocument/2006/relationships/slideLayout" Target="../slideLayouts/slideLayout438.xml"/><Relationship Id="rId7" Type="http://schemas.openxmlformats.org/officeDocument/2006/relationships/slideLayout" Target="../slideLayouts/slideLayout442.xml"/><Relationship Id="rId12" Type="http://schemas.openxmlformats.org/officeDocument/2006/relationships/theme" Target="../theme/theme41.xml"/><Relationship Id="rId2" Type="http://schemas.openxmlformats.org/officeDocument/2006/relationships/slideLayout" Target="../slideLayouts/slideLayout437.xml"/><Relationship Id="rId1" Type="http://schemas.openxmlformats.org/officeDocument/2006/relationships/slideLayout" Target="../slideLayouts/slideLayout436.xml"/><Relationship Id="rId6" Type="http://schemas.openxmlformats.org/officeDocument/2006/relationships/slideLayout" Target="../slideLayouts/slideLayout441.xml"/><Relationship Id="rId11" Type="http://schemas.openxmlformats.org/officeDocument/2006/relationships/slideLayout" Target="../slideLayouts/slideLayout446.xml"/><Relationship Id="rId5" Type="http://schemas.openxmlformats.org/officeDocument/2006/relationships/slideLayout" Target="../slideLayouts/slideLayout440.xml"/><Relationship Id="rId10" Type="http://schemas.openxmlformats.org/officeDocument/2006/relationships/slideLayout" Target="../slideLayouts/slideLayout445.xml"/><Relationship Id="rId4" Type="http://schemas.openxmlformats.org/officeDocument/2006/relationships/slideLayout" Target="../slideLayouts/slideLayout439.xml"/><Relationship Id="rId9" Type="http://schemas.openxmlformats.org/officeDocument/2006/relationships/slideLayout" Target="../slideLayouts/slideLayout444.xml"/></Relationships>
</file>

<file path=ppt/slideMasters/_rels/slideMaster42.xml.rels><?xml version="1.0" encoding="UTF-8" standalone="yes"?>
<Relationships xmlns="http://schemas.openxmlformats.org/package/2006/relationships"><Relationship Id="rId8" Type="http://schemas.openxmlformats.org/officeDocument/2006/relationships/slideLayout" Target="../slideLayouts/slideLayout454.xml"/><Relationship Id="rId13" Type="http://schemas.openxmlformats.org/officeDocument/2006/relationships/image" Target="../media/image1.png"/><Relationship Id="rId3" Type="http://schemas.openxmlformats.org/officeDocument/2006/relationships/slideLayout" Target="../slideLayouts/slideLayout449.xml"/><Relationship Id="rId7" Type="http://schemas.openxmlformats.org/officeDocument/2006/relationships/slideLayout" Target="../slideLayouts/slideLayout453.xml"/><Relationship Id="rId12" Type="http://schemas.openxmlformats.org/officeDocument/2006/relationships/theme" Target="../theme/theme42.xml"/><Relationship Id="rId2" Type="http://schemas.openxmlformats.org/officeDocument/2006/relationships/slideLayout" Target="../slideLayouts/slideLayout448.xml"/><Relationship Id="rId1" Type="http://schemas.openxmlformats.org/officeDocument/2006/relationships/slideLayout" Target="../slideLayouts/slideLayout447.xml"/><Relationship Id="rId6" Type="http://schemas.openxmlformats.org/officeDocument/2006/relationships/slideLayout" Target="../slideLayouts/slideLayout452.xml"/><Relationship Id="rId11" Type="http://schemas.openxmlformats.org/officeDocument/2006/relationships/slideLayout" Target="../slideLayouts/slideLayout457.xml"/><Relationship Id="rId5" Type="http://schemas.openxmlformats.org/officeDocument/2006/relationships/slideLayout" Target="../slideLayouts/slideLayout451.xml"/><Relationship Id="rId10" Type="http://schemas.openxmlformats.org/officeDocument/2006/relationships/slideLayout" Target="../slideLayouts/slideLayout456.xml"/><Relationship Id="rId4" Type="http://schemas.openxmlformats.org/officeDocument/2006/relationships/slideLayout" Target="../slideLayouts/slideLayout450.xml"/><Relationship Id="rId9" Type="http://schemas.openxmlformats.org/officeDocument/2006/relationships/slideLayout" Target="../slideLayouts/slideLayout455.xml"/></Relationships>
</file>

<file path=ppt/slideMasters/_rels/slideMaster43.xml.rels><?xml version="1.0" encoding="UTF-8" standalone="yes"?>
<Relationships xmlns="http://schemas.openxmlformats.org/package/2006/relationships"><Relationship Id="rId8" Type="http://schemas.openxmlformats.org/officeDocument/2006/relationships/slideLayout" Target="../slideLayouts/slideLayout465.xml"/><Relationship Id="rId13" Type="http://schemas.openxmlformats.org/officeDocument/2006/relationships/theme" Target="../theme/theme43.xml"/><Relationship Id="rId3" Type="http://schemas.openxmlformats.org/officeDocument/2006/relationships/slideLayout" Target="../slideLayouts/slideLayout460.xml"/><Relationship Id="rId7" Type="http://schemas.openxmlformats.org/officeDocument/2006/relationships/slideLayout" Target="../slideLayouts/slideLayout464.xml"/><Relationship Id="rId12" Type="http://schemas.openxmlformats.org/officeDocument/2006/relationships/slideLayout" Target="../slideLayouts/slideLayout469.xml"/><Relationship Id="rId2" Type="http://schemas.openxmlformats.org/officeDocument/2006/relationships/slideLayout" Target="../slideLayouts/slideLayout459.xml"/><Relationship Id="rId1" Type="http://schemas.openxmlformats.org/officeDocument/2006/relationships/slideLayout" Target="../slideLayouts/slideLayout458.xml"/><Relationship Id="rId6" Type="http://schemas.openxmlformats.org/officeDocument/2006/relationships/slideLayout" Target="../slideLayouts/slideLayout463.xml"/><Relationship Id="rId11" Type="http://schemas.openxmlformats.org/officeDocument/2006/relationships/slideLayout" Target="../slideLayouts/slideLayout468.xml"/><Relationship Id="rId5" Type="http://schemas.openxmlformats.org/officeDocument/2006/relationships/slideLayout" Target="../slideLayouts/slideLayout462.xml"/><Relationship Id="rId10" Type="http://schemas.openxmlformats.org/officeDocument/2006/relationships/slideLayout" Target="../slideLayouts/slideLayout467.xml"/><Relationship Id="rId4" Type="http://schemas.openxmlformats.org/officeDocument/2006/relationships/slideLayout" Target="../slideLayouts/slideLayout461.xml"/><Relationship Id="rId9" Type="http://schemas.openxmlformats.org/officeDocument/2006/relationships/slideLayout" Target="../slideLayouts/slideLayout466.xml"/></Relationships>
</file>

<file path=ppt/slideMasters/_rels/slideMaster44.xml.rels><?xml version="1.0" encoding="UTF-8" standalone="yes"?>
<Relationships xmlns="http://schemas.openxmlformats.org/package/2006/relationships"><Relationship Id="rId8" Type="http://schemas.openxmlformats.org/officeDocument/2006/relationships/slideLayout" Target="../slideLayouts/slideLayout477.xml"/><Relationship Id="rId3" Type="http://schemas.openxmlformats.org/officeDocument/2006/relationships/slideLayout" Target="../slideLayouts/slideLayout472.xml"/><Relationship Id="rId7" Type="http://schemas.openxmlformats.org/officeDocument/2006/relationships/slideLayout" Target="../slideLayouts/slideLayout476.xml"/><Relationship Id="rId12" Type="http://schemas.openxmlformats.org/officeDocument/2006/relationships/theme" Target="../theme/theme44.xml"/><Relationship Id="rId2" Type="http://schemas.openxmlformats.org/officeDocument/2006/relationships/slideLayout" Target="../slideLayouts/slideLayout471.xml"/><Relationship Id="rId1" Type="http://schemas.openxmlformats.org/officeDocument/2006/relationships/slideLayout" Target="../slideLayouts/slideLayout470.xml"/><Relationship Id="rId6" Type="http://schemas.openxmlformats.org/officeDocument/2006/relationships/slideLayout" Target="../slideLayouts/slideLayout475.xml"/><Relationship Id="rId11" Type="http://schemas.openxmlformats.org/officeDocument/2006/relationships/slideLayout" Target="../slideLayouts/slideLayout480.xml"/><Relationship Id="rId5" Type="http://schemas.openxmlformats.org/officeDocument/2006/relationships/slideLayout" Target="../slideLayouts/slideLayout474.xml"/><Relationship Id="rId10" Type="http://schemas.openxmlformats.org/officeDocument/2006/relationships/slideLayout" Target="../slideLayouts/slideLayout479.xml"/><Relationship Id="rId4" Type="http://schemas.openxmlformats.org/officeDocument/2006/relationships/slideLayout" Target="../slideLayouts/slideLayout473.xml"/><Relationship Id="rId9" Type="http://schemas.openxmlformats.org/officeDocument/2006/relationships/slideLayout" Target="../slideLayouts/slideLayout478.xml"/></Relationships>
</file>

<file path=ppt/slideMasters/_rels/slideMaster45.xml.rels><?xml version="1.0" encoding="UTF-8" standalone="yes"?>
<Relationships xmlns="http://schemas.openxmlformats.org/package/2006/relationships"><Relationship Id="rId8" Type="http://schemas.openxmlformats.org/officeDocument/2006/relationships/slideLayout" Target="../slideLayouts/slideLayout488.xml"/><Relationship Id="rId3" Type="http://schemas.openxmlformats.org/officeDocument/2006/relationships/slideLayout" Target="../slideLayouts/slideLayout483.xml"/><Relationship Id="rId7" Type="http://schemas.openxmlformats.org/officeDocument/2006/relationships/slideLayout" Target="../slideLayouts/slideLayout487.xml"/><Relationship Id="rId12" Type="http://schemas.openxmlformats.org/officeDocument/2006/relationships/theme" Target="../theme/theme45.xml"/><Relationship Id="rId2" Type="http://schemas.openxmlformats.org/officeDocument/2006/relationships/slideLayout" Target="../slideLayouts/slideLayout482.xml"/><Relationship Id="rId1" Type="http://schemas.openxmlformats.org/officeDocument/2006/relationships/slideLayout" Target="../slideLayouts/slideLayout481.xml"/><Relationship Id="rId6" Type="http://schemas.openxmlformats.org/officeDocument/2006/relationships/slideLayout" Target="../slideLayouts/slideLayout486.xml"/><Relationship Id="rId11" Type="http://schemas.openxmlformats.org/officeDocument/2006/relationships/slideLayout" Target="../slideLayouts/slideLayout491.xml"/><Relationship Id="rId5" Type="http://schemas.openxmlformats.org/officeDocument/2006/relationships/slideLayout" Target="../slideLayouts/slideLayout485.xml"/><Relationship Id="rId10" Type="http://schemas.openxmlformats.org/officeDocument/2006/relationships/slideLayout" Target="../slideLayouts/slideLayout490.xml"/><Relationship Id="rId4" Type="http://schemas.openxmlformats.org/officeDocument/2006/relationships/slideLayout" Target="../slideLayouts/slideLayout484.xml"/><Relationship Id="rId9" Type="http://schemas.openxmlformats.org/officeDocument/2006/relationships/slideLayout" Target="../slideLayouts/slideLayout489.xml"/></Relationships>
</file>

<file path=ppt/slideMasters/_rels/slideMaster46.xml.rels><?xml version="1.0" encoding="UTF-8" standalone="yes"?>
<Relationships xmlns="http://schemas.openxmlformats.org/package/2006/relationships"><Relationship Id="rId8" Type="http://schemas.openxmlformats.org/officeDocument/2006/relationships/slideLayout" Target="../slideLayouts/slideLayout499.xml"/><Relationship Id="rId13" Type="http://schemas.openxmlformats.org/officeDocument/2006/relationships/image" Target="../media/image1.png"/><Relationship Id="rId3" Type="http://schemas.openxmlformats.org/officeDocument/2006/relationships/slideLayout" Target="../slideLayouts/slideLayout494.xml"/><Relationship Id="rId7" Type="http://schemas.openxmlformats.org/officeDocument/2006/relationships/slideLayout" Target="../slideLayouts/slideLayout498.xml"/><Relationship Id="rId12" Type="http://schemas.openxmlformats.org/officeDocument/2006/relationships/theme" Target="../theme/theme46.xml"/><Relationship Id="rId2" Type="http://schemas.openxmlformats.org/officeDocument/2006/relationships/slideLayout" Target="../slideLayouts/slideLayout493.xml"/><Relationship Id="rId1" Type="http://schemas.openxmlformats.org/officeDocument/2006/relationships/slideLayout" Target="../slideLayouts/slideLayout492.xml"/><Relationship Id="rId6" Type="http://schemas.openxmlformats.org/officeDocument/2006/relationships/slideLayout" Target="../slideLayouts/slideLayout497.xml"/><Relationship Id="rId11" Type="http://schemas.openxmlformats.org/officeDocument/2006/relationships/slideLayout" Target="../slideLayouts/slideLayout502.xml"/><Relationship Id="rId5" Type="http://schemas.openxmlformats.org/officeDocument/2006/relationships/slideLayout" Target="../slideLayouts/slideLayout496.xml"/><Relationship Id="rId10" Type="http://schemas.openxmlformats.org/officeDocument/2006/relationships/slideLayout" Target="../slideLayouts/slideLayout501.xml"/><Relationship Id="rId4" Type="http://schemas.openxmlformats.org/officeDocument/2006/relationships/slideLayout" Target="../slideLayouts/slideLayout495.xml"/><Relationship Id="rId9" Type="http://schemas.openxmlformats.org/officeDocument/2006/relationships/slideLayout" Target="../slideLayouts/slideLayout500.xml"/></Relationships>
</file>

<file path=ppt/slideMasters/_rels/slideMaster47.xml.rels><?xml version="1.0" encoding="UTF-8" standalone="yes"?>
<Relationships xmlns="http://schemas.openxmlformats.org/package/2006/relationships"><Relationship Id="rId8" Type="http://schemas.openxmlformats.org/officeDocument/2006/relationships/slideLayout" Target="../slideLayouts/slideLayout510.xml"/><Relationship Id="rId3" Type="http://schemas.openxmlformats.org/officeDocument/2006/relationships/slideLayout" Target="../slideLayouts/slideLayout505.xml"/><Relationship Id="rId7" Type="http://schemas.openxmlformats.org/officeDocument/2006/relationships/slideLayout" Target="../slideLayouts/slideLayout509.xml"/><Relationship Id="rId12" Type="http://schemas.openxmlformats.org/officeDocument/2006/relationships/theme" Target="../theme/theme47.xml"/><Relationship Id="rId2" Type="http://schemas.openxmlformats.org/officeDocument/2006/relationships/slideLayout" Target="../slideLayouts/slideLayout504.xml"/><Relationship Id="rId1" Type="http://schemas.openxmlformats.org/officeDocument/2006/relationships/slideLayout" Target="../slideLayouts/slideLayout503.xml"/><Relationship Id="rId6" Type="http://schemas.openxmlformats.org/officeDocument/2006/relationships/slideLayout" Target="../slideLayouts/slideLayout508.xml"/><Relationship Id="rId11" Type="http://schemas.openxmlformats.org/officeDocument/2006/relationships/slideLayout" Target="../slideLayouts/slideLayout513.xml"/><Relationship Id="rId5" Type="http://schemas.openxmlformats.org/officeDocument/2006/relationships/slideLayout" Target="../slideLayouts/slideLayout507.xml"/><Relationship Id="rId10" Type="http://schemas.openxmlformats.org/officeDocument/2006/relationships/slideLayout" Target="../slideLayouts/slideLayout512.xml"/><Relationship Id="rId4" Type="http://schemas.openxmlformats.org/officeDocument/2006/relationships/slideLayout" Target="../slideLayouts/slideLayout506.xml"/><Relationship Id="rId9" Type="http://schemas.openxmlformats.org/officeDocument/2006/relationships/slideLayout" Target="../slideLayouts/slideLayout511.xml"/></Relationships>
</file>

<file path=ppt/slideMasters/_rels/slideMaster48.xml.rels><?xml version="1.0" encoding="UTF-8" standalone="yes"?>
<Relationships xmlns="http://schemas.openxmlformats.org/package/2006/relationships"><Relationship Id="rId8" Type="http://schemas.openxmlformats.org/officeDocument/2006/relationships/slideLayout" Target="../slideLayouts/slideLayout521.xml"/><Relationship Id="rId3" Type="http://schemas.openxmlformats.org/officeDocument/2006/relationships/slideLayout" Target="../slideLayouts/slideLayout516.xml"/><Relationship Id="rId7" Type="http://schemas.openxmlformats.org/officeDocument/2006/relationships/slideLayout" Target="../slideLayouts/slideLayout520.xml"/><Relationship Id="rId12" Type="http://schemas.openxmlformats.org/officeDocument/2006/relationships/theme" Target="../theme/theme48.xml"/><Relationship Id="rId2" Type="http://schemas.openxmlformats.org/officeDocument/2006/relationships/slideLayout" Target="../slideLayouts/slideLayout515.xml"/><Relationship Id="rId1" Type="http://schemas.openxmlformats.org/officeDocument/2006/relationships/slideLayout" Target="../slideLayouts/slideLayout514.xml"/><Relationship Id="rId6" Type="http://schemas.openxmlformats.org/officeDocument/2006/relationships/slideLayout" Target="../slideLayouts/slideLayout519.xml"/><Relationship Id="rId11" Type="http://schemas.openxmlformats.org/officeDocument/2006/relationships/slideLayout" Target="../slideLayouts/slideLayout524.xml"/><Relationship Id="rId5" Type="http://schemas.openxmlformats.org/officeDocument/2006/relationships/slideLayout" Target="../slideLayouts/slideLayout518.xml"/><Relationship Id="rId10" Type="http://schemas.openxmlformats.org/officeDocument/2006/relationships/slideLayout" Target="../slideLayouts/slideLayout523.xml"/><Relationship Id="rId4" Type="http://schemas.openxmlformats.org/officeDocument/2006/relationships/slideLayout" Target="../slideLayouts/slideLayout517.xml"/><Relationship Id="rId9" Type="http://schemas.openxmlformats.org/officeDocument/2006/relationships/slideLayout" Target="../slideLayouts/slideLayout522.xml"/></Relationships>
</file>

<file path=ppt/slideMasters/_rels/slideMaster49.xml.rels><?xml version="1.0" encoding="UTF-8" standalone="yes"?>
<Relationships xmlns="http://schemas.openxmlformats.org/package/2006/relationships"><Relationship Id="rId8" Type="http://schemas.openxmlformats.org/officeDocument/2006/relationships/slideLayout" Target="../slideLayouts/slideLayout532.xml"/><Relationship Id="rId13" Type="http://schemas.openxmlformats.org/officeDocument/2006/relationships/image" Target="../media/image1.png"/><Relationship Id="rId3" Type="http://schemas.openxmlformats.org/officeDocument/2006/relationships/slideLayout" Target="../slideLayouts/slideLayout527.xml"/><Relationship Id="rId7" Type="http://schemas.openxmlformats.org/officeDocument/2006/relationships/slideLayout" Target="../slideLayouts/slideLayout531.xml"/><Relationship Id="rId12" Type="http://schemas.openxmlformats.org/officeDocument/2006/relationships/theme" Target="../theme/theme49.xml"/><Relationship Id="rId2" Type="http://schemas.openxmlformats.org/officeDocument/2006/relationships/slideLayout" Target="../slideLayouts/slideLayout526.xml"/><Relationship Id="rId1" Type="http://schemas.openxmlformats.org/officeDocument/2006/relationships/slideLayout" Target="../slideLayouts/slideLayout525.xml"/><Relationship Id="rId6" Type="http://schemas.openxmlformats.org/officeDocument/2006/relationships/slideLayout" Target="../slideLayouts/slideLayout530.xml"/><Relationship Id="rId11" Type="http://schemas.openxmlformats.org/officeDocument/2006/relationships/slideLayout" Target="../slideLayouts/slideLayout535.xml"/><Relationship Id="rId5" Type="http://schemas.openxmlformats.org/officeDocument/2006/relationships/slideLayout" Target="../slideLayouts/slideLayout529.xml"/><Relationship Id="rId10" Type="http://schemas.openxmlformats.org/officeDocument/2006/relationships/slideLayout" Target="../slideLayouts/slideLayout534.xml"/><Relationship Id="rId4" Type="http://schemas.openxmlformats.org/officeDocument/2006/relationships/slideLayout" Target="../slideLayouts/slideLayout528.xml"/><Relationship Id="rId9" Type="http://schemas.openxmlformats.org/officeDocument/2006/relationships/slideLayout" Target="../slideLayouts/slideLayout5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0.xml.rels><?xml version="1.0" encoding="UTF-8" standalone="yes"?>
<Relationships xmlns="http://schemas.openxmlformats.org/package/2006/relationships"><Relationship Id="rId8" Type="http://schemas.openxmlformats.org/officeDocument/2006/relationships/slideLayout" Target="../slideLayouts/slideLayout543.xml"/><Relationship Id="rId13" Type="http://schemas.openxmlformats.org/officeDocument/2006/relationships/image" Target="../media/image1.png"/><Relationship Id="rId3" Type="http://schemas.openxmlformats.org/officeDocument/2006/relationships/slideLayout" Target="../slideLayouts/slideLayout538.xml"/><Relationship Id="rId7" Type="http://schemas.openxmlformats.org/officeDocument/2006/relationships/slideLayout" Target="../slideLayouts/slideLayout542.xml"/><Relationship Id="rId12" Type="http://schemas.openxmlformats.org/officeDocument/2006/relationships/theme" Target="../theme/theme50.xml"/><Relationship Id="rId2" Type="http://schemas.openxmlformats.org/officeDocument/2006/relationships/slideLayout" Target="../slideLayouts/slideLayout537.xml"/><Relationship Id="rId1" Type="http://schemas.openxmlformats.org/officeDocument/2006/relationships/slideLayout" Target="../slideLayouts/slideLayout536.xml"/><Relationship Id="rId6" Type="http://schemas.openxmlformats.org/officeDocument/2006/relationships/slideLayout" Target="../slideLayouts/slideLayout541.xml"/><Relationship Id="rId11" Type="http://schemas.openxmlformats.org/officeDocument/2006/relationships/slideLayout" Target="../slideLayouts/slideLayout546.xml"/><Relationship Id="rId5" Type="http://schemas.openxmlformats.org/officeDocument/2006/relationships/slideLayout" Target="../slideLayouts/slideLayout540.xml"/><Relationship Id="rId10" Type="http://schemas.openxmlformats.org/officeDocument/2006/relationships/slideLayout" Target="../slideLayouts/slideLayout545.xml"/><Relationship Id="rId4" Type="http://schemas.openxmlformats.org/officeDocument/2006/relationships/slideLayout" Target="../slideLayouts/slideLayout539.xml"/><Relationship Id="rId9" Type="http://schemas.openxmlformats.org/officeDocument/2006/relationships/slideLayout" Target="../slideLayouts/slideLayout544.xml"/></Relationships>
</file>

<file path=ppt/slideMasters/_rels/slideMaster51.xml.rels><?xml version="1.0" encoding="UTF-8" standalone="yes"?>
<Relationships xmlns="http://schemas.openxmlformats.org/package/2006/relationships"><Relationship Id="rId8" Type="http://schemas.openxmlformats.org/officeDocument/2006/relationships/slideLayout" Target="../slideLayouts/slideLayout554.xml"/><Relationship Id="rId13" Type="http://schemas.openxmlformats.org/officeDocument/2006/relationships/image" Target="../media/image1.png"/><Relationship Id="rId3" Type="http://schemas.openxmlformats.org/officeDocument/2006/relationships/slideLayout" Target="../slideLayouts/slideLayout549.xml"/><Relationship Id="rId7" Type="http://schemas.openxmlformats.org/officeDocument/2006/relationships/slideLayout" Target="../slideLayouts/slideLayout553.xml"/><Relationship Id="rId12" Type="http://schemas.openxmlformats.org/officeDocument/2006/relationships/theme" Target="../theme/theme51.xml"/><Relationship Id="rId2" Type="http://schemas.openxmlformats.org/officeDocument/2006/relationships/slideLayout" Target="../slideLayouts/slideLayout548.xml"/><Relationship Id="rId1" Type="http://schemas.openxmlformats.org/officeDocument/2006/relationships/slideLayout" Target="../slideLayouts/slideLayout547.xml"/><Relationship Id="rId6" Type="http://schemas.openxmlformats.org/officeDocument/2006/relationships/slideLayout" Target="../slideLayouts/slideLayout552.xml"/><Relationship Id="rId11" Type="http://schemas.openxmlformats.org/officeDocument/2006/relationships/slideLayout" Target="../slideLayouts/slideLayout557.xml"/><Relationship Id="rId5" Type="http://schemas.openxmlformats.org/officeDocument/2006/relationships/slideLayout" Target="../slideLayouts/slideLayout551.xml"/><Relationship Id="rId10" Type="http://schemas.openxmlformats.org/officeDocument/2006/relationships/slideLayout" Target="../slideLayouts/slideLayout556.xml"/><Relationship Id="rId4" Type="http://schemas.openxmlformats.org/officeDocument/2006/relationships/slideLayout" Target="../slideLayouts/slideLayout550.xml"/><Relationship Id="rId9" Type="http://schemas.openxmlformats.org/officeDocument/2006/relationships/slideLayout" Target="../slideLayouts/slideLayout555.xml"/></Relationships>
</file>

<file path=ppt/slideMasters/_rels/slideMaster52.xml.rels><?xml version="1.0" encoding="UTF-8" standalone="yes"?>
<Relationships xmlns="http://schemas.openxmlformats.org/package/2006/relationships"><Relationship Id="rId8" Type="http://schemas.openxmlformats.org/officeDocument/2006/relationships/slideLayout" Target="../slideLayouts/slideLayout565.xml"/><Relationship Id="rId3" Type="http://schemas.openxmlformats.org/officeDocument/2006/relationships/slideLayout" Target="../slideLayouts/slideLayout560.xml"/><Relationship Id="rId7" Type="http://schemas.openxmlformats.org/officeDocument/2006/relationships/slideLayout" Target="../slideLayouts/slideLayout564.xml"/><Relationship Id="rId12" Type="http://schemas.openxmlformats.org/officeDocument/2006/relationships/theme" Target="../theme/theme52.xml"/><Relationship Id="rId2" Type="http://schemas.openxmlformats.org/officeDocument/2006/relationships/slideLayout" Target="../slideLayouts/slideLayout559.xml"/><Relationship Id="rId1" Type="http://schemas.openxmlformats.org/officeDocument/2006/relationships/slideLayout" Target="../slideLayouts/slideLayout558.xml"/><Relationship Id="rId6" Type="http://schemas.openxmlformats.org/officeDocument/2006/relationships/slideLayout" Target="../slideLayouts/slideLayout563.xml"/><Relationship Id="rId11" Type="http://schemas.openxmlformats.org/officeDocument/2006/relationships/slideLayout" Target="../slideLayouts/slideLayout568.xml"/><Relationship Id="rId5" Type="http://schemas.openxmlformats.org/officeDocument/2006/relationships/slideLayout" Target="../slideLayouts/slideLayout562.xml"/><Relationship Id="rId10" Type="http://schemas.openxmlformats.org/officeDocument/2006/relationships/slideLayout" Target="../slideLayouts/slideLayout567.xml"/><Relationship Id="rId4" Type="http://schemas.openxmlformats.org/officeDocument/2006/relationships/slideLayout" Target="../slideLayouts/slideLayout561.xml"/><Relationship Id="rId9" Type="http://schemas.openxmlformats.org/officeDocument/2006/relationships/slideLayout" Target="../slideLayouts/slideLayout566.xml"/></Relationships>
</file>

<file path=ppt/slideMasters/_rels/slideMaster53.xml.rels><?xml version="1.0" encoding="UTF-8" standalone="yes"?>
<Relationships xmlns="http://schemas.openxmlformats.org/package/2006/relationships"><Relationship Id="rId8" Type="http://schemas.openxmlformats.org/officeDocument/2006/relationships/slideLayout" Target="../slideLayouts/slideLayout576.xml"/><Relationship Id="rId13" Type="http://schemas.openxmlformats.org/officeDocument/2006/relationships/image" Target="../media/image1.png"/><Relationship Id="rId3" Type="http://schemas.openxmlformats.org/officeDocument/2006/relationships/slideLayout" Target="../slideLayouts/slideLayout571.xml"/><Relationship Id="rId7" Type="http://schemas.openxmlformats.org/officeDocument/2006/relationships/slideLayout" Target="../slideLayouts/slideLayout575.xml"/><Relationship Id="rId12" Type="http://schemas.openxmlformats.org/officeDocument/2006/relationships/theme" Target="../theme/theme53.xml"/><Relationship Id="rId2" Type="http://schemas.openxmlformats.org/officeDocument/2006/relationships/slideLayout" Target="../slideLayouts/slideLayout570.xml"/><Relationship Id="rId1" Type="http://schemas.openxmlformats.org/officeDocument/2006/relationships/slideLayout" Target="../slideLayouts/slideLayout569.xml"/><Relationship Id="rId6" Type="http://schemas.openxmlformats.org/officeDocument/2006/relationships/slideLayout" Target="../slideLayouts/slideLayout574.xml"/><Relationship Id="rId11" Type="http://schemas.openxmlformats.org/officeDocument/2006/relationships/slideLayout" Target="../slideLayouts/slideLayout579.xml"/><Relationship Id="rId5" Type="http://schemas.openxmlformats.org/officeDocument/2006/relationships/slideLayout" Target="../slideLayouts/slideLayout573.xml"/><Relationship Id="rId10" Type="http://schemas.openxmlformats.org/officeDocument/2006/relationships/slideLayout" Target="../slideLayouts/slideLayout578.xml"/><Relationship Id="rId4" Type="http://schemas.openxmlformats.org/officeDocument/2006/relationships/slideLayout" Target="../slideLayouts/slideLayout572.xml"/><Relationship Id="rId9" Type="http://schemas.openxmlformats.org/officeDocument/2006/relationships/slideLayout" Target="../slideLayouts/slideLayout577.xml"/></Relationships>
</file>

<file path=ppt/slideMasters/_rels/slideMaster54.xml.rels><?xml version="1.0" encoding="UTF-8" standalone="yes"?>
<Relationships xmlns="http://schemas.openxmlformats.org/package/2006/relationships"><Relationship Id="rId8" Type="http://schemas.openxmlformats.org/officeDocument/2006/relationships/slideLayout" Target="../slideLayouts/slideLayout587.xml"/><Relationship Id="rId3" Type="http://schemas.openxmlformats.org/officeDocument/2006/relationships/slideLayout" Target="../slideLayouts/slideLayout582.xml"/><Relationship Id="rId7" Type="http://schemas.openxmlformats.org/officeDocument/2006/relationships/slideLayout" Target="../slideLayouts/slideLayout586.xml"/><Relationship Id="rId12" Type="http://schemas.openxmlformats.org/officeDocument/2006/relationships/theme" Target="../theme/theme54.xml"/><Relationship Id="rId2" Type="http://schemas.openxmlformats.org/officeDocument/2006/relationships/slideLayout" Target="../slideLayouts/slideLayout581.xml"/><Relationship Id="rId1" Type="http://schemas.openxmlformats.org/officeDocument/2006/relationships/slideLayout" Target="../slideLayouts/slideLayout580.xml"/><Relationship Id="rId6" Type="http://schemas.openxmlformats.org/officeDocument/2006/relationships/slideLayout" Target="../slideLayouts/slideLayout585.xml"/><Relationship Id="rId11" Type="http://schemas.openxmlformats.org/officeDocument/2006/relationships/slideLayout" Target="../slideLayouts/slideLayout590.xml"/><Relationship Id="rId5" Type="http://schemas.openxmlformats.org/officeDocument/2006/relationships/slideLayout" Target="../slideLayouts/slideLayout584.xml"/><Relationship Id="rId10" Type="http://schemas.openxmlformats.org/officeDocument/2006/relationships/slideLayout" Target="../slideLayouts/slideLayout589.xml"/><Relationship Id="rId4" Type="http://schemas.openxmlformats.org/officeDocument/2006/relationships/slideLayout" Target="../slideLayouts/slideLayout583.xml"/><Relationship Id="rId9" Type="http://schemas.openxmlformats.org/officeDocument/2006/relationships/slideLayout" Target="../slideLayouts/slideLayout588.xml"/></Relationships>
</file>

<file path=ppt/slideMasters/_rels/slideMaster55.xml.rels><?xml version="1.0" encoding="UTF-8" standalone="yes"?>
<Relationships xmlns="http://schemas.openxmlformats.org/package/2006/relationships"><Relationship Id="rId8" Type="http://schemas.openxmlformats.org/officeDocument/2006/relationships/slideLayout" Target="../slideLayouts/slideLayout598.xml"/><Relationship Id="rId13" Type="http://schemas.openxmlformats.org/officeDocument/2006/relationships/image" Target="../media/image1.png"/><Relationship Id="rId3" Type="http://schemas.openxmlformats.org/officeDocument/2006/relationships/slideLayout" Target="../slideLayouts/slideLayout593.xml"/><Relationship Id="rId7" Type="http://schemas.openxmlformats.org/officeDocument/2006/relationships/slideLayout" Target="../slideLayouts/slideLayout597.xml"/><Relationship Id="rId12" Type="http://schemas.openxmlformats.org/officeDocument/2006/relationships/theme" Target="../theme/theme55.xml"/><Relationship Id="rId2" Type="http://schemas.openxmlformats.org/officeDocument/2006/relationships/slideLayout" Target="../slideLayouts/slideLayout592.xml"/><Relationship Id="rId1" Type="http://schemas.openxmlformats.org/officeDocument/2006/relationships/slideLayout" Target="../slideLayouts/slideLayout591.xml"/><Relationship Id="rId6" Type="http://schemas.openxmlformats.org/officeDocument/2006/relationships/slideLayout" Target="../slideLayouts/slideLayout596.xml"/><Relationship Id="rId11" Type="http://schemas.openxmlformats.org/officeDocument/2006/relationships/slideLayout" Target="../slideLayouts/slideLayout601.xml"/><Relationship Id="rId5" Type="http://schemas.openxmlformats.org/officeDocument/2006/relationships/slideLayout" Target="../slideLayouts/slideLayout595.xml"/><Relationship Id="rId10" Type="http://schemas.openxmlformats.org/officeDocument/2006/relationships/slideLayout" Target="../slideLayouts/slideLayout600.xml"/><Relationship Id="rId4" Type="http://schemas.openxmlformats.org/officeDocument/2006/relationships/slideLayout" Target="../slideLayouts/slideLayout594.xml"/><Relationship Id="rId9" Type="http://schemas.openxmlformats.org/officeDocument/2006/relationships/slideLayout" Target="../slideLayouts/slideLayout599.xml"/></Relationships>
</file>

<file path=ppt/slideMasters/_rels/slideMaster56.xml.rels><?xml version="1.0" encoding="UTF-8" standalone="yes"?>
<Relationships xmlns="http://schemas.openxmlformats.org/package/2006/relationships"><Relationship Id="rId8" Type="http://schemas.openxmlformats.org/officeDocument/2006/relationships/slideLayout" Target="../slideLayouts/slideLayout609.xml"/><Relationship Id="rId13" Type="http://schemas.openxmlformats.org/officeDocument/2006/relationships/image" Target="../media/image1.png"/><Relationship Id="rId3" Type="http://schemas.openxmlformats.org/officeDocument/2006/relationships/slideLayout" Target="../slideLayouts/slideLayout604.xml"/><Relationship Id="rId7" Type="http://schemas.openxmlformats.org/officeDocument/2006/relationships/slideLayout" Target="../slideLayouts/slideLayout608.xml"/><Relationship Id="rId12" Type="http://schemas.openxmlformats.org/officeDocument/2006/relationships/theme" Target="../theme/theme56.xml"/><Relationship Id="rId2" Type="http://schemas.openxmlformats.org/officeDocument/2006/relationships/slideLayout" Target="../slideLayouts/slideLayout603.xml"/><Relationship Id="rId1" Type="http://schemas.openxmlformats.org/officeDocument/2006/relationships/slideLayout" Target="../slideLayouts/slideLayout602.xml"/><Relationship Id="rId6" Type="http://schemas.openxmlformats.org/officeDocument/2006/relationships/slideLayout" Target="../slideLayouts/slideLayout607.xml"/><Relationship Id="rId11" Type="http://schemas.openxmlformats.org/officeDocument/2006/relationships/slideLayout" Target="../slideLayouts/slideLayout612.xml"/><Relationship Id="rId5" Type="http://schemas.openxmlformats.org/officeDocument/2006/relationships/slideLayout" Target="../slideLayouts/slideLayout606.xml"/><Relationship Id="rId10" Type="http://schemas.openxmlformats.org/officeDocument/2006/relationships/slideLayout" Target="../slideLayouts/slideLayout611.xml"/><Relationship Id="rId4" Type="http://schemas.openxmlformats.org/officeDocument/2006/relationships/slideLayout" Target="../slideLayouts/slideLayout605.xml"/><Relationship Id="rId9" Type="http://schemas.openxmlformats.org/officeDocument/2006/relationships/slideLayout" Target="../slideLayouts/slideLayout610.xml"/></Relationships>
</file>

<file path=ppt/slideMasters/_rels/slideMaster57.xml.rels><?xml version="1.0" encoding="UTF-8" standalone="yes"?>
<Relationships xmlns="http://schemas.openxmlformats.org/package/2006/relationships"><Relationship Id="rId8" Type="http://schemas.openxmlformats.org/officeDocument/2006/relationships/slideLayout" Target="../slideLayouts/slideLayout620.xml"/><Relationship Id="rId13" Type="http://schemas.openxmlformats.org/officeDocument/2006/relationships/image" Target="../media/image1.png"/><Relationship Id="rId3" Type="http://schemas.openxmlformats.org/officeDocument/2006/relationships/slideLayout" Target="../slideLayouts/slideLayout615.xml"/><Relationship Id="rId7" Type="http://schemas.openxmlformats.org/officeDocument/2006/relationships/slideLayout" Target="../slideLayouts/slideLayout619.xml"/><Relationship Id="rId12" Type="http://schemas.openxmlformats.org/officeDocument/2006/relationships/theme" Target="../theme/theme57.xml"/><Relationship Id="rId2" Type="http://schemas.openxmlformats.org/officeDocument/2006/relationships/slideLayout" Target="../slideLayouts/slideLayout614.xml"/><Relationship Id="rId1" Type="http://schemas.openxmlformats.org/officeDocument/2006/relationships/slideLayout" Target="../slideLayouts/slideLayout613.xml"/><Relationship Id="rId6" Type="http://schemas.openxmlformats.org/officeDocument/2006/relationships/slideLayout" Target="../slideLayouts/slideLayout618.xml"/><Relationship Id="rId11" Type="http://schemas.openxmlformats.org/officeDocument/2006/relationships/slideLayout" Target="../slideLayouts/slideLayout623.xml"/><Relationship Id="rId5" Type="http://schemas.openxmlformats.org/officeDocument/2006/relationships/slideLayout" Target="../slideLayouts/slideLayout617.xml"/><Relationship Id="rId10" Type="http://schemas.openxmlformats.org/officeDocument/2006/relationships/slideLayout" Target="../slideLayouts/slideLayout622.xml"/><Relationship Id="rId4" Type="http://schemas.openxmlformats.org/officeDocument/2006/relationships/slideLayout" Target="../slideLayouts/slideLayout616.xml"/><Relationship Id="rId9" Type="http://schemas.openxmlformats.org/officeDocument/2006/relationships/slideLayout" Target="../slideLayouts/slideLayout621.xml"/></Relationships>
</file>

<file path=ppt/slideMasters/_rels/slideMaster58.xml.rels><?xml version="1.0" encoding="UTF-8" standalone="yes"?>
<Relationships xmlns="http://schemas.openxmlformats.org/package/2006/relationships"><Relationship Id="rId8" Type="http://schemas.openxmlformats.org/officeDocument/2006/relationships/slideLayout" Target="../slideLayouts/slideLayout631.xml"/><Relationship Id="rId3" Type="http://schemas.openxmlformats.org/officeDocument/2006/relationships/slideLayout" Target="../slideLayouts/slideLayout626.xml"/><Relationship Id="rId7" Type="http://schemas.openxmlformats.org/officeDocument/2006/relationships/slideLayout" Target="../slideLayouts/slideLayout630.xml"/><Relationship Id="rId12" Type="http://schemas.openxmlformats.org/officeDocument/2006/relationships/theme" Target="../theme/theme58.xml"/><Relationship Id="rId2" Type="http://schemas.openxmlformats.org/officeDocument/2006/relationships/slideLayout" Target="../slideLayouts/slideLayout625.xml"/><Relationship Id="rId1" Type="http://schemas.openxmlformats.org/officeDocument/2006/relationships/slideLayout" Target="../slideLayouts/slideLayout624.xml"/><Relationship Id="rId6" Type="http://schemas.openxmlformats.org/officeDocument/2006/relationships/slideLayout" Target="../slideLayouts/slideLayout629.xml"/><Relationship Id="rId11" Type="http://schemas.openxmlformats.org/officeDocument/2006/relationships/slideLayout" Target="../slideLayouts/slideLayout634.xml"/><Relationship Id="rId5" Type="http://schemas.openxmlformats.org/officeDocument/2006/relationships/slideLayout" Target="../slideLayouts/slideLayout628.xml"/><Relationship Id="rId10" Type="http://schemas.openxmlformats.org/officeDocument/2006/relationships/slideLayout" Target="../slideLayouts/slideLayout633.xml"/><Relationship Id="rId4" Type="http://schemas.openxmlformats.org/officeDocument/2006/relationships/slideLayout" Target="../slideLayouts/slideLayout627.xml"/><Relationship Id="rId9" Type="http://schemas.openxmlformats.org/officeDocument/2006/relationships/slideLayout" Target="../slideLayouts/slideLayout632.xml"/></Relationships>
</file>

<file path=ppt/slideMasters/_rels/slideMaster59.xml.rels><?xml version="1.0" encoding="UTF-8" standalone="yes"?>
<Relationships xmlns="http://schemas.openxmlformats.org/package/2006/relationships"><Relationship Id="rId8" Type="http://schemas.openxmlformats.org/officeDocument/2006/relationships/slideLayout" Target="../slideLayouts/slideLayout642.xml"/><Relationship Id="rId13" Type="http://schemas.openxmlformats.org/officeDocument/2006/relationships/image" Target="../media/image1.png"/><Relationship Id="rId3" Type="http://schemas.openxmlformats.org/officeDocument/2006/relationships/slideLayout" Target="../slideLayouts/slideLayout637.xml"/><Relationship Id="rId7" Type="http://schemas.openxmlformats.org/officeDocument/2006/relationships/slideLayout" Target="../slideLayouts/slideLayout641.xml"/><Relationship Id="rId12" Type="http://schemas.openxmlformats.org/officeDocument/2006/relationships/theme" Target="../theme/theme59.xml"/><Relationship Id="rId2" Type="http://schemas.openxmlformats.org/officeDocument/2006/relationships/slideLayout" Target="../slideLayouts/slideLayout636.xml"/><Relationship Id="rId1" Type="http://schemas.openxmlformats.org/officeDocument/2006/relationships/slideLayout" Target="../slideLayouts/slideLayout635.xml"/><Relationship Id="rId6" Type="http://schemas.openxmlformats.org/officeDocument/2006/relationships/slideLayout" Target="../slideLayouts/slideLayout640.xml"/><Relationship Id="rId11" Type="http://schemas.openxmlformats.org/officeDocument/2006/relationships/slideLayout" Target="../slideLayouts/slideLayout645.xml"/><Relationship Id="rId5" Type="http://schemas.openxmlformats.org/officeDocument/2006/relationships/slideLayout" Target="../slideLayouts/slideLayout639.xml"/><Relationship Id="rId10" Type="http://schemas.openxmlformats.org/officeDocument/2006/relationships/slideLayout" Target="../slideLayouts/slideLayout644.xml"/><Relationship Id="rId4" Type="http://schemas.openxmlformats.org/officeDocument/2006/relationships/slideLayout" Target="../slideLayouts/slideLayout638.xml"/><Relationship Id="rId9" Type="http://schemas.openxmlformats.org/officeDocument/2006/relationships/slideLayout" Target="../slideLayouts/slideLayout6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0.xml.rels><?xml version="1.0" encoding="UTF-8" standalone="yes"?>
<Relationships xmlns="http://schemas.openxmlformats.org/package/2006/relationships"><Relationship Id="rId8" Type="http://schemas.openxmlformats.org/officeDocument/2006/relationships/slideLayout" Target="../slideLayouts/slideLayout653.xml"/><Relationship Id="rId13" Type="http://schemas.openxmlformats.org/officeDocument/2006/relationships/image" Target="../media/image1.png"/><Relationship Id="rId3" Type="http://schemas.openxmlformats.org/officeDocument/2006/relationships/slideLayout" Target="../slideLayouts/slideLayout648.xml"/><Relationship Id="rId7" Type="http://schemas.openxmlformats.org/officeDocument/2006/relationships/slideLayout" Target="../slideLayouts/slideLayout652.xml"/><Relationship Id="rId12" Type="http://schemas.openxmlformats.org/officeDocument/2006/relationships/theme" Target="../theme/theme60.xml"/><Relationship Id="rId2" Type="http://schemas.openxmlformats.org/officeDocument/2006/relationships/slideLayout" Target="../slideLayouts/slideLayout647.xml"/><Relationship Id="rId1" Type="http://schemas.openxmlformats.org/officeDocument/2006/relationships/slideLayout" Target="../slideLayouts/slideLayout646.xml"/><Relationship Id="rId6" Type="http://schemas.openxmlformats.org/officeDocument/2006/relationships/slideLayout" Target="../slideLayouts/slideLayout651.xml"/><Relationship Id="rId11" Type="http://schemas.openxmlformats.org/officeDocument/2006/relationships/slideLayout" Target="../slideLayouts/slideLayout656.xml"/><Relationship Id="rId5" Type="http://schemas.openxmlformats.org/officeDocument/2006/relationships/slideLayout" Target="../slideLayouts/slideLayout650.xml"/><Relationship Id="rId10" Type="http://schemas.openxmlformats.org/officeDocument/2006/relationships/slideLayout" Target="../slideLayouts/slideLayout655.xml"/><Relationship Id="rId4" Type="http://schemas.openxmlformats.org/officeDocument/2006/relationships/slideLayout" Target="../slideLayouts/slideLayout649.xml"/><Relationship Id="rId9" Type="http://schemas.openxmlformats.org/officeDocument/2006/relationships/slideLayout" Target="../slideLayouts/slideLayout654.xml"/></Relationships>
</file>

<file path=ppt/slideMasters/_rels/slideMaster61.xml.rels><?xml version="1.0" encoding="UTF-8" standalone="yes"?>
<Relationships xmlns="http://schemas.openxmlformats.org/package/2006/relationships"><Relationship Id="rId8" Type="http://schemas.openxmlformats.org/officeDocument/2006/relationships/slideLayout" Target="../slideLayouts/slideLayout664.xml"/><Relationship Id="rId3" Type="http://schemas.openxmlformats.org/officeDocument/2006/relationships/slideLayout" Target="../slideLayouts/slideLayout659.xml"/><Relationship Id="rId7" Type="http://schemas.openxmlformats.org/officeDocument/2006/relationships/slideLayout" Target="../slideLayouts/slideLayout663.xml"/><Relationship Id="rId12" Type="http://schemas.openxmlformats.org/officeDocument/2006/relationships/theme" Target="../theme/theme61.xml"/><Relationship Id="rId2" Type="http://schemas.openxmlformats.org/officeDocument/2006/relationships/slideLayout" Target="../slideLayouts/slideLayout658.xml"/><Relationship Id="rId1" Type="http://schemas.openxmlformats.org/officeDocument/2006/relationships/slideLayout" Target="../slideLayouts/slideLayout657.xml"/><Relationship Id="rId6" Type="http://schemas.openxmlformats.org/officeDocument/2006/relationships/slideLayout" Target="../slideLayouts/slideLayout662.xml"/><Relationship Id="rId11" Type="http://schemas.openxmlformats.org/officeDocument/2006/relationships/slideLayout" Target="../slideLayouts/slideLayout667.xml"/><Relationship Id="rId5" Type="http://schemas.openxmlformats.org/officeDocument/2006/relationships/slideLayout" Target="../slideLayouts/slideLayout661.xml"/><Relationship Id="rId10" Type="http://schemas.openxmlformats.org/officeDocument/2006/relationships/slideLayout" Target="../slideLayouts/slideLayout666.xml"/><Relationship Id="rId4" Type="http://schemas.openxmlformats.org/officeDocument/2006/relationships/slideLayout" Target="../slideLayouts/slideLayout660.xml"/><Relationship Id="rId9" Type="http://schemas.openxmlformats.org/officeDocument/2006/relationships/slideLayout" Target="../slideLayouts/slideLayout665.xml"/></Relationships>
</file>

<file path=ppt/slideMasters/_rels/slideMaster62.xml.rels><?xml version="1.0" encoding="UTF-8" standalone="yes"?>
<Relationships xmlns="http://schemas.openxmlformats.org/package/2006/relationships"><Relationship Id="rId8" Type="http://schemas.openxmlformats.org/officeDocument/2006/relationships/slideLayout" Target="../slideLayouts/slideLayout675.xml"/><Relationship Id="rId13" Type="http://schemas.openxmlformats.org/officeDocument/2006/relationships/image" Target="../media/image1.png"/><Relationship Id="rId3" Type="http://schemas.openxmlformats.org/officeDocument/2006/relationships/slideLayout" Target="../slideLayouts/slideLayout670.xml"/><Relationship Id="rId7" Type="http://schemas.openxmlformats.org/officeDocument/2006/relationships/slideLayout" Target="../slideLayouts/slideLayout674.xml"/><Relationship Id="rId12" Type="http://schemas.openxmlformats.org/officeDocument/2006/relationships/theme" Target="../theme/theme62.xml"/><Relationship Id="rId2" Type="http://schemas.openxmlformats.org/officeDocument/2006/relationships/slideLayout" Target="../slideLayouts/slideLayout669.xml"/><Relationship Id="rId1" Type="http://schemas.openxmlformats.org/officeDocument/2006/relationships/slideLayout" Target="../slideLayouts/slideLayout668.xml"/><Relationship Id="rId6" Type="http://schemas.openxmlformats.org/officeDocument/2006/relationships/slideLayout" Target="../slideLayouts/slideLayout673.xml"/><Relationship Id="rId11" Type="http://schemas.openxmlformats.org/officeDocument/2006/relationships/slideLayout" Target="../slideLayouts/slideLayout678.xml"/><Relationship Id="rId5" Type="http://schemas.openxmlformats.org/officeDocument/2006/relationships/slideLayout" Target="../slideLayouts/slideLayout672.xml"/><Relationship Id="rId10" Type="http://schemas.openxmlformats.org/officeDocument/2006/relationships/slideLayout" Target="../slideLayouts/slideLayout677.xml"/><Relationship Id="rId4" Type="http://schemas.openxmlformats.org/officeDocument/2006/relationships/slideLayout" Target="../slideLayouts/slideLayout671.xml"/><Relationship Id="rId9" Type="http://schemas.openxmlformats.org/officeDocument/2006/relationships/slideLayout" Target="../slideLayouts/slideLayout676.xml"/></Relationships>
</file>

<file path=ppt/slideMasters/_rels/slideMaster63.xml.rels><?xml version="1.0" encoding="UTF-8" standalone="yes"?>
<Relationships xmlns="http://schemas.openxmlformats.org/package/2006/relationships"><Relationship Id="rId8" Type="http://schemas.openxmlformats.org/officeDocument/2006/relationships/slideLayout" Target="../slideLayouts/slideLayout686.xml"/><Relationship Id="rId13" Type="http://schemas.openxmlformats.org/officeDocument/2006/relationships/image" Target="../media/image1.png"/><Relationship Id="rId3" Type="http://schemas.openxmlformats.org/officeDocument/2006/relationships/slideLayout" Target="../slideLayouts/slideLayout681.xml"/><Relationship Id="rId7" Type="http://schemas.openxmlformats.org/officeDocument/2006/relationships/slideLayout" Target="../slideLayouts/slideLayout685.xml"/><Relationship Id="rId12" Type="http://schemas.openxmlformats.org/officeDocument/2006/relationships/theme" Target="../theme/theme63.xml"/><Relationship Id="rId2" Type="http://schemas.openxmlformats.org/officeDocument/2006/relationships/slideLayout" Target="../slideLayouts/slideLayout680.xml"/><Relationship Id="rId1" Type="http://schemas.openxmlformats.org/officeDocument/2006/relationships/slideLayout" Target="../slideLayouts/slideLayout679.xml"/><Relationship Id="rId6" Type="http://schemas.openxmlformats.org/officeDocument/2006/relationships/slideLayout" Target="../slideLayouts/slideLayout684.xml"/><Relationship Id="rId11" Type="http://schemas.openxmlformats.org/officeDocument/2006/relationships/slideLayout" Target="../slideLayouts/slideLayout689.xml"/><Relationship Id="rId5" Type="http://schemas.openxmlformats.org/officeDocument/2006/relationships/slideLayout" Target="../slideLayouts/slideLayout683.xml"/><Relationship Id="rId10" Type="http://schemas.openxmlformats.org/officeDocument/2006/relationships/slideLayout" Target="../slideLayouts/slideLayout688.xml"/><Relationship Id="rId4" Type="http://schemas.openxmlformats.org/officeDocument/2006/relationships/slideLayout" Target="../slideLayouts/slideLayout682.xml"/><Relationship Id="rId9" Type="http://schemas.openxmlformats.org/officeDocument/2006/relationships/slideLayout" Target="../slideLayouts/slideLayout687.xml"/></Relationships>
</file>

<file path=ppt/slideMasters/_rels/slideMaster64.xml.rels><?xml version="1.0" encoding="UTF-8" standalone="yes"?>
<Relationships xmlns="http://schemas.openxmlformats.org/package/2006/relationships"><Relationship Id="rId8" Type="http://schemas.openxmlformats.org/officeDocument/2006/relationships/slideLayout" Target="../slideLayouts/slideLayout697.xml"/><Relationship Id="rId3" Type="http://schemas.openxmlformats.org/officeDocument/2006/relationships/slideLayout" Target="../slideLayouts/slideLayout692.xml"/><Relationship Id="rId7" Type="http://schemas.openxmlformats.org/officeDocument/2006/relationships/slideLayout" Target="../slideLayouts/slideLayout696.xml"/><Relationship Id="rId12" Type="http://schemas.openxmlformats.org/officeDocument/2006/relationships/theme" Target="../theme/theme64.xml"/><Relationship Id="rId2" Type="http://schemas.openxmlformats.org/officeDocument/2006/relationships/slideLayout" Target="../slideLayouts/slideLayout691.xml"/><Relationship Id="rId1" Type="http://schemas.openxmlformats.org/officeDocument/2006/relationships/slideLayout" Target="../slideLayouts/slideLayout690.xml"/><Relationship Id="rId6" Type="http://schemas.openxmlformats.org/officeDocument/2006/relationships/slideLayout" Target="../slideLayouts/slideLayout695.xml"/><Relationship Id="rId11" Type="http://schemas.openxmlformats.org/officeDocument/2006/relationships/slideLayout" Target="../slideLayouts/slideLayout700.xml"/><Relationship Id="rId5" Type="http://schemas.openxmlformats.org/officeDocument/2006/relationships/slideLayout" Target="../slideLayouts/slideLayout694.xml"/><Relationship Id="rId10" Type="http://schemas.openxmlformats.org/officeDocument/2006/relationships/slideLayout" Target="../slideLayouts/slideLayout699.xml"/><Relationship Id="rId4" Type="http://schemas.openxmlformats.org/officeDocument/2006/relationships/slideLayout" Target="../slideLayouts/slideLayout693.xml"/><Relationship Id="rId9" Type="http://schemas.openxmlformats.org/officeDocument/2006/relationships/slideLayout" Target="../slideLayouts/slideLayout698.xml"/></Relationships>
</file>

<file path=ppt/slideMasters/_rels/slideMaster65.xml.rels><?xml version="1.0" encoding="UTF-8" standalone="yes"?>
<Relationships xmlns="http://schemas.openxmlformats.org/package/2006/relationships"><Relationship Id="rId8" Type="http://schemas.openxmlformats.org/officeDocument/2006/relationships/slideLayout" Target="../slideLayouts/slideLayout708.xml"/><Relationship Id="rId13" Type="http://schemas.openxmlformats.org/officeDocument/2006/relationships/image" Target="../media/image1.png"/><Relationship Id="rId3" Type="http://schemas.openxmlformats.org/officeDocument/2006/relationships/slideLayout" Target="../slideLayouts/slideLayout703.xml"/><Relationship Id="rId7" Type="http://schemas.openxmlformats.org/officeDocument/2006/relationships/slideLayout" Target="../slideLayouts/slideLayout707.xml"/><Relationship Id="rId12" Type="http://schemas.openxmlformats.org/officeDocument/2006/relationships/theme" Target="../theme/theme65.xml"/><Relationship Id="rId2" Type="http://schemas.openxmlformats.org/officeDocument/2006/relationships/slideLayout" Target="../slideLayouts/slideLayout702.xml"/><Relationship Id="rId1" Type="http://schemas.openxmlformats.org/officeDocument/2006/relationships/slideLayout" Target="../slideLayouts/slideLayout701.xml"/><Relationship Id="rId6" Type="http://schemas.openxmlformats.org/officeDocument/2006/relationships/slideLayout" Target="../slideLayouts/slideLayout706.xml"/><Relationship Id="rId11" Type="http://schemas.openxmlformats.org/officeDocument/2006/relationships/slideLayout" Target="../slideLayouts/slideLayout711.xml"/><Relationship Id="rId5" Type="http://schemas.openxmlformats.org/officeDocument/2006/relationships/slideLayout" Target="../slideLayouts/slideLayout705.xml"/><Relationship Id="rId10" Type="http://schemas.openxmlformats.org/officeDocument/2006/relationships/slideLayout" Target="../slideLayouts/slideLayout710.xml"/><Relationship Id="rId4" Type="http://schemas.openxmlformats.org/officeDocument/2006/relationships/slideLayout" Target="../slideLayouts/slideLayout704.xml"/><Relationship Id="rId9" Type="http://schemas.openxmlformats.org/officeDocument/2006/relationships/slideLayout" Target="../slideLayouts/slideLayout709.xml"/></Relationships>
</file>

<file path=ppt/slideMasters/_rels/slideMaster66.xml.rels><?xml version="1.0" encoding="UTF-8" standalone="yes"?>
<Relationships xmlns="http://schemas.openxmlformats.org/package/2006/relationships"><Relationship Id="rId8" Type="http://schemas.openxmlformats.org/officeDocument/2006/relationships/slideLayout" Target="../slideLayouts/slideLayout719.xml"/><Relationship Id="rId3" Type="http://schemas.openxmlformats.org/officeDocument/2006/relationships/slideLayout" Target="../slideLayouts/slideLayout714.xml"/><Relationship Id="rId7" Type="http://schemas.openxmlformats.org/officeDocument/2006/relationships/slideLayout" Target="../slideLayouts/slideLayout718.xml"/><Relationship Id="rId12" Type="http://schemas.openxmlformats.org/officeDocument/2006/relationships/theme" Target="../theme/theme66.xml"/><Relationship Id="rId2" Type="http://schemas.openxmlformats.org/officeDocument/2006/relationships/slideLayout" Target="../slideLayouts/slideLayout713.xml"/><Relationship Id="rId1" Type="http://schemas.openxmlformats.org/officeDocument/2006/relationships/slideLayout" Target="../slideLayouts/slideLayout712.xml"/><Relationship Id="rId6" Type="http://schemas.openxmlformats.org/officeDocument/2006/relationships/slideLayout" Target="../slideLayouts/slideLayout717.xml"/><Relationship Id="rId11" Type="http://schemas.openxmlformats.org/officeDocument/2006/relationships/slideLayout" Target="../slideLayouts/slideLayout722.xml"/><Relationship Id="rId5" Type="http://schemas.openxmlformats.org/officeDocument/2006/relationships/slideLayout" Target="../slideLayouts/slideLayout716.xml"/><Relationship Id="rId10" Type="http://schemas.openxmlformats.org/officeDocument/2006/relationships/slideLayout" Target="../slideLayouts/slideLayout721.xml"/><Relationship Id="rId4" Type="http://schemas.openxmlformats.org/officeDocument/2006/relationships/slideLayout" Target="../slideLayouts/slideLayout715.xml"/><Relationship Id="rId9" Type="http://schemas.openxmlformats.org/officeDocument/2006/relationships/slideLayout" Target="../slideLayouts/slideLayout720.xml"/></Relationships>
</file>

<file path=ppt/slideMasters/_rels/slideMaster67.xml.rels><?xml version="1.0" encoding="UTF-8" standalone="yes"?>
<Relationships xmlns="http://schemas.openxmlformats.org/package/2006/relationships"><Relationship Id="rId8" Type="http://schemas.openxmlformats.org/officeDocument/2006/relationships/slideLayout" Target="../slideLayouts/slideLayout730.xml"/><Relationship Id="rId13" Type="http://schemas.openxmlformats.org/officeDocument/2006/relationships/image" Target="../media/image1.png"/><Relationship Id="rId3" Type="http://schemas.openxmlformats.org/officeDocument/2006/relationships/slideLayout" Target="../slideLayouts/slideLayout725.xml"/><Relationship Id="rId7" Type="http://schemas.openxmlformats.org/officeDocument/2006/relationships/slideLayout" Target="../slideLayouts/slideLayout729.xml"/><Relationship Id="rId12" Type="http://schemas.openxmlformats.org/officeDocument/2006/relationships/theme" Target="../theme/theme67.xml"/><Relationship Id="rId2" Type="http://schemas.openxmlformats.org/officeDocument/2006/relationships/slideLayout" Target="../slideLayouts/slideLayout724.xml"/><Relationship Id="rId1" Type="http://schemas.openxmlformats.org/officeDocument/2006/relationships/slideLayout" Target="../slideLayouts/slideLayout723.xml"/><Relationship Id="rId6" Type="http://schemas.openxmlformats.org/officeDocument/2006/relationships/slideLayout" Target="../slideLayouts/slideLayout728.xml"/><Relationship Id="rId11" Type="http://schemas.openxmlformats.org/officeDocument/2006/relationships/slideLayout" Target="../slideLayouts/slideLayout733.xml"/><Relationship Id="rId5" Type="http://schemas.openxmlformats.org/officeDocument/2006/relationships/slideLayout" Target="../slideLayouts/slideLayout727.xml"/><Relationship Id="rId10" Type="http://schemas.openxmlformats.org/officeDocument/2006/relationships/slideLayout" Target="../slideLayouts/slideLayout732.xml"/><Relationship Id="rId4" Type="http://schemas.openxmlformats.org/officeDocument/2006/relationships/slideLayout" Target="../slideLayouts/slideLayout726.xml"/><Relationship Id="rId9" Type="http://schemas.openxmlformats.org/officeDocument/2006/relationships/slideLayout" Target="../slideLayouts/slideLayout731.xml"/></Relationships>
</file>

<file path=ppt/slideMasters/_rels/slideMaster68.xml.rels><?xml version="1.0" encoding="UTF-8" standalone="yes"?>
<Relationships xmlns="http://schemas.openxmlformats.org/package/2006/relationships"><Relationship Id="rId8" Type="http://schemas.openxmlformats.org/officeDocument/2006/relationships/slideLayout" Target="../slideLayouts/slideLayout741.xml"/><Relationship Id="rId3" Type="http://schemas.openxmlformats.org/officeDocument/2006/relationships/slideLayout" Target="../slideLayouts/slideLayout736.xml"/><Relationship Id="rId7" Type="http://schemas.openxmlformats.org/officeDocument/2006/relationships/slideLayout" Target="../slideLayouts/slideLayout740.xml"/><Relationship Id="rId12" Type="http://schemas.openxmlformats.org/officeDocument/2006/relationships/theme" Target="../theme/theme68.xml"/><Relationship Id="rId2" Type="http://schemas.openxmlformats.org/officeDocument/2006/relationships/slideLayout" Target="../slideLayouts/slideLayout735.xml"/><Relationship Id="rId1" Type="http://schemas.openxmlformats.org/officeDocument/2006/relationships/slideLayout" Target="../slideLayouts/slideLayout734.xml"/><Relationship Id="rId6" Type="http://schemas.openxmlformats.org/officeDocument/2006/relationships/slideLayout" Target="../slideLayouts/slideLayout739.xml"/><Relationship Id="rId11" Type="http://schemas.openxmlformats.org/officeDocument/2006/relationships/slideLayout" Target="../slideLayouts/slideLayout744.xml"/><Relationship Id="rId5" Type="http://schemas.openxmlformats.org/officeDocument/2006/relationships/slideLayout" Target="../slideLayouts/slideLayout738.xml"/><Relationship Id="rId10" Type="http://schemas.openxmlformats.org/officeDocument/2006/relationships/slideLayout" Target="../slideLayouts/slideLayout743.xml"/><Relationship Id="rId4" Type="http://schemas.openxmlformats.org/officeDocument/2006/relationships/slideLayout" Target="../slideLayouts/slideLayout737.xml"/><Relationship Id="rId9" Type="http://schemas.openxmlformats.org/officeDocument/2006/relationships/slideLayout" Target="../slideLayouts/slideLayout742.xml"/></Relationships>
</file>

<file path=ppt/slideMasters/_rels/slideMaster69.xml.rels><?xml version="1.0" encoding="UTF-8" standalone="yes"?>
<Relationships xmlns="http://schemas.openxmlformats.org/package/2006/relationships"><Relationship Id="rId8" Type="http://schemas.openxmlformats.org/officeDocument/2006/relationships/slideLayout" Target="../slideLayouts/slideLayout752.xml"/><Relationship Id="rId3" Type="http://schemas.openxmlformats.org/officeDocument/2006/relationships/slideLayout" Target="../slideLayouts/slideLayout747.xml"/><Relationship Id="rId7" Type="http://schemas.openxmlformats.org/officeDocument/2006/relationships/slideLayout" Target="../slideLayouts/slideLayout751.xml"/><Relationship Id="rId12" Type="http://schemas.openxmlformats.org/officeDocument/2006/relationships/theme" Target="../theme/theme69.xml"/><Relationship Id="rId2" Type="http://schemas.openxmlformats.org/officeDocument/2006/relationships/slideLayout" Target="../slideLayouts/slideLayout746.xml"/><Relationship Id="rId1" Type="http://schemas.openxmlformats.org/officeDocument/2006/relationships/slideLayout" Target="../slideLayouts/slideLayout745.xml"/><Relationship Id="rId6" Type="http://schemas.openxmlformats.org/officeDocument/2006/relationships/slideLayout" Target="../slideLayouts/slideLayout750.xml"/><Relationship Id="rId11" Type="http://schemas.openxmlformats.org/officeDocument/2006/relationships/slideLayout" Target="../slideLayouts/slideLayout755.xml"/><Relationship Id="rId5" Type="http://schemas.openxmlformats.org/officeDocument/2006/relationships/slideLayout" Target="../slideLayouts/slideLayout749.xml"/><Relationship Id="rId10" Type="http://schemas.openxmlformats.org/officeDocument/2006/relationships/slideLayout" Target="../slideLayouts/slideLayout754.xml"/><Relationship Id="rId4" Type="http://schemas.openxmlformats.org/officeDocument/2006/relationships/slideLayout" Target="../slideLayouts/slideLayout748.xml"/><Relationship Id="rId9" Type="http://schemas.openxmlformats.org/officeDocument/2006/relationships/slideLayout" Target="../slideLayouts/slideLayout7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7.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0.xml.rels><?xml version="1.0" encoding="UTF-8" standalone="yes"?>
<Relationships xmlns="http://schemas.openxmlformats.org/package/2006/relationships"><Relationship Id="rId8" Type="http://schemas.openxmlformats.org/officeDocument/2006/relationships/slideLayout" Target="../slideLayouts/slideLayout763.xml"/><Relationship Id="rId3" Type="http://schemas.openxmlformats.org/officeDocument/2006/relationships/slideLayout" Target="../slideLayouts/slideLayout758.xml"/><Relationship Id="rId7" Type="http://schemas.openxmlformats.org/officeDocument/2006/relationships/slideLayout" Target="../slideLayouts/slideLayout762.xml"/><Relationship Id="rId12" Type="http://schemas.openxmlformats.org/officeDocument/2006/relationships/theme" Target="../theme/theme70.xml"/><Relationship Id="rId2" Type="http://schemas.openxmlformats.org/officeDocument/2006/relationships/slideLayout" Target="../slideLayouts/slideLayout757.xml"/><Relationship Id="rId1" Type="http://schemas.openxmlformats.org/officeDocument/2006/relationships/slideLayout" Target="../slideLayouts/slideLayout756.xml"/><Relationship Id="rId6" Type="http://schemas.openxmlformats.org/officeDocument/2006/relationships/slideLayout" Target="../slideLayouts/slideLayout761.xml"/><Relationship Id="rId11" Type="http://schemas.openxmlformats.org/officeDocument/2006/relationships/slideLayout" Target="../slideLayouts/slideLayout766.xml"/><Relationship Id="rId5" Type="http://schemas.openxmlformats.org/officeDocument/2006/relationships/slideLayout" Target="../slideLayouts/slideLayout760.xml"/><Relationship Id="rId10" Type="http://schemas.openxmlformats.org/officeDocument/2006/relationships/slideLayout" Target="../slideLayouts/slideLayout765.xml"/><Relationship Id="rId4" Type="http://schemas.openxmlformats.org/officeDocument/2006/relationships/slideLayout" Target="../slideLayouts/slideLayout759.xml"/><Relationship Id="rId9" Type="http://schemas.openxmlformats.org/officeDocument/2006/relationships/slideLayout" Target="../slideLayouts/slideLayout764.xml"/></Relationships>
</file>

<file path=ppt/slideMasters/_rels/slideMaster71.xml.rels><?xml version="1.0" encoding="UTF-8" standalone="yes"?>
<Relationships xmlns="http://schemas.openxmlformats.org/package/2006/relationships"><Relationship Id="rId8" Type="http://schemas.openxmlformats.org/officeDocument/2006/relationships/slideLayout" Target="../slideLayouts/slideLayout774.xml"/><Relationship Id="rId3" Type="http://schemas.openxmlformats.org/officeDocument/2006/relationships/slideLayout" Target="../slideLayouts/slideLayout769.xml"/><Relationship Id="rId7" Type="http://schemas.openxmlformats.org/officeDocument/2006/relationships/slideLayout" Target="../slideLayouts/slideLayout773.xml"/><Relationship Id="rId12" Type="http://schemas.openxmlformats.org/officeDocument/2006/relationships/theme" Target="../theme/theme71.xml"/><Relationship Id="rId2" Type="http://schemas.openxmlformats.org/officeDocument/2006/relationships/slideLayout" Target="../slideLayouts/slideLayout768.xml"/><Relationship Id="rId1" Type="http://schemas.openxmlformats.org/officeDocument/2006/relationships/slideLayout" Target="../slideLayouts/slideLayout767.xml"/><Relationship Id="rId6" Type="http://schemas.openxmlformats.org/officeDocument/2006/relationships/slideLayout" Target="../slideLayouts/slideLayout772.xml"/><Relationship Id="rId11" Type="http://schemas.openxmlformats.org/officeDocument/2006/relationships/slideLayout" Target="../slideLayouts/slideLayout777.xml"/><Relationship Id="rId5" Type="http://schemas.openxmlformats.org/officeDocument/2006/relationships/slideLayout" Target="../slideLayouts/slideLayout771.xml"/><Relationship Id="rId10" Type="http://schemas.openxmlformats.org/officeDocument/2006/relationships/slideLayout" Target="../slideLayouts/slideLayout776.xml"/><Relationship Id="rId4" Type="http://schemas.openxmlformats.org/officeDocument/2006/relationships/slideLayout" Target="../slideLayouts/slideLayout770.xml"/><Relationship Id="rId9" Type="http://schemas.openxmlformats.org/officeDocument/2006/relationships/slideLayout" Target="../slideLayouts/slideLayout775.xml"/></Relationships>
</file>

<file path=ppt/slideMasters/_rels/slideMaster72.xml.rels><?xml version="1.0" encoding="UTF-8" standalone="yes"?>
<Relationships xmlns="http://schemas.openxmlformats.org/package/2006/relationships"><Relationship Id="rId8" Type="http://schemas.openxmlformats.org/officeDocument/2006/relationships/slideLayout" Target="../slideLayouts/slideLayout785.xml"/><Relationship Id="rId3" Type="http://schemas.openxmlformats.org/officeDocument/2006/relationships/slideLayout" Target="../slideLayouts/slideLayout780.xml"/><Relationship Id="rId7" Type="http://schemas.openxmlformats.org/officeDocument/2006/relationships/slideLayout" Target="../slideLayouts/slideLayout784.xml"/><Relationship Id="rId12" Type="http://schemas.openxmlformats.org/officeDocument/2006/relationships/theme" Target="../theme/theme72.xml"/><Relationship Id="rId2" Type="http://schemas.openxmlformats.org/officeDocument/2006/relationships/slideLayout" Target="../slideLayouts/slideLayout779.xml"/><Relationship Id="rId1" Type="http://schemas.openxmlformats.org/officeDocument/2006/relationships/slideLayout" Target="../slideLayouts/slideLayout778.xml"/><Relationship Id="rId6" Type="http://schemas.openxmlformats.org/officeDocument/2006/relationships/slideLayout" Target="../slideLayouts/slideLayout783.xml"/><Relationship Id="rId11" Type="http://schemas.openxmlformats.org/officeDocument/2006/relationships/slideLayout" Target="../slideLayouts/slideLayout788.xml"/><Relationship Id="rId5" Type="http://schemas.openxmlformats.org/officeDocument/2006/relationships/slideLayout" Target="../slideLayouts/slideLayout782.xml"/><Relationship Id="rId10" Type="http://schemas.openxmlformats.org/officeDocument/2006/relationships/slideLayout" Target="../slideLayouts/slideLayout787.xml"/><Relationship Id="rId4" Type="http://schemas.openxmlformats.org/officeDocument/2006/relationships/slideLayout" Target="../slideLayouts/slideLayout781.xml"/><Relationship Id="rId9" Type="http://schemas.openxmlformats.org/officeDocument/2006/relationships/slideLayout" Target="../slideLayouts/slideLayout786.xml"/></Relationships>
</file>

<file path=ppt/slideMasters/_rels/slideMaster73.xml.rels><?xml version="1.0" encoding="UTF-8" standalone="yes"?>
<Relationships xmlns="http://schemas.openxmlformats.org/package/2006/relationships"><Relationship Id="rId8" Type="http://schemas.openxmlformats.org/officeDocument/2006/relationships/slideLayout" Target="../slideLayouts/slideLayout796.xml"/><Relationship Id="rId13" Type="http://schemas.openxmlformats.org/officeDocument/2006/relationships/image" Target="../media/image1.png"/><Relationship Id="rId3" Type="http://schemas.openxmlformats.org/officeDocument/2006/relationships/slideLayout" Target="../slideLayouts/slideLayout791.xml"/><Relationship Id="rId7" Type="http://schemas.openxmlformats.org/officeDocument/2006/relationships/slideLayout" Target="../slideLayouts/slideLayout795.xml"/><Relationship Id="rId12" Type="http://schemas.openxmlformats.org/officeDocument/2006/relationships/theme" Target="../theme/theme73.xml"/><Relationship Id="rId2" Type="http://schemas.openxmlformats.org/officeDocument/2006/relationships/slideLayout" Target="../slideLayouts/slideLayout790.xml"/><Relationship Id="rId1" Type="http://schemas.openxmlformats.org/officeDocument/2006/relationships/slideLayout" Target="../slideLayouts/slideLayout789.xml"/><Relationship Id="rId6" Type="http://schemas.openxmlformats.org/officeDocument/2006/relationships/slideLayout" Target="../slideLayouts/slideLayout794.xml"/><Relationship Id="rId11" Type="http://schemas.openxmlformats.org/officeDocument/2006/relationships/slideLayout" Target="../slideLayouts/slideLayout799.xml"/><Relationship Id="rId5" Type="http://schemas.openxmlformats.org/officeDocument/2006/relationships/slideLayout" Target="../slideLayouts/slideLayout793.xml"/><Relationship Id="rId10" Type="http://schemas.openxmlformats.org/officeDocument/2006/relationships/slideLayout" Target="../slideLayouts/slideLayout798.xml"/><Relationship Id="rId4" Type="http://schemas.openxmlformats.org/officeDocument/2006/relationships/slideLayout" Target="../slideLayouts/slideLayout792.xml"/><Relationship Id="rId9" Type="http://schemas.openxmlformats.org/officeDocument/2006/relationships/slideLayout" Target="../slideLayouts/slideLayout797.xml"/></Relationships>
</file>

<file path=ppt/slideMasters/_rels/slideMaster74.xml.rels><?xml version="1.0" encoding="UTF-8" standalone="yes"?>
<Relationships xmlns="http://schemas.openxmlformats.org/package/2006/relationships"><Relationship Id="rId8" Type="http://schemas.openxmlformats.org/officeDocument/2006/relationships/slideLayout" Target="../slideLayouts/slideLayout807.xml"/><Relationship Id="rId13" Type="http://schemas.openxmlformats.org/officeDocument/2006/relationships/theme" Target="../theme/theme74.xml"/><Relationship Id="rId3" Type="http://schemas.openxmlformats.org/officeDocument/2006/relationships/slideLayout" Target="../slideLayouts/slideLayout802.xml"/><Relationship Id="rId7" Type="http://schemas.openxmlformats.org/officeDocument/2006/relationships/slideLayout" Target="../slideLayouts/slideLayout806.xml"/><Relationship Id="rId12" Type="http://schemas.openxmlformats.org/officeDocument/2006/relationships/slideLayout" Target="../slideLayouts/slideLayout811.xml"/><Relationship Id="rId2" Type="http://schemas.openxmlformats.org/officeDocument/2006/relationships/slideLayout" Target="../slideLayouts/slideLayout801.xml"/><Relationship Id="rId1" Type="http://schemas.openxmlformats.org/officeDocument/2006/relationships/slideLayout" Target="../slideLayouts/slideLayout800.xml"/><Relationship Id="rId6" Type="http://schemas.openxmlformats.org/officeDocument/2006/relationships/slideLayout" Target="../slideLayouts/slideLayout805.xml"/><Relationship Id="rId11" Type="http://schemas.openxmlformats.org/officeDocument/2006/relationships/slideLayout" Target="../slideLayouts/slideLayout810.xml"/><Relationship Id="rId5" Type="http://schemas.openxmlformats.org/officeDocument/2006/relationships/slideLayout" Target="../slideLayouts/slideLayout804.xml"/><Relationship Id="rId10" Type="http://schemas.openxmlformats.org/officeDocument/2006/relationships/slideLayout" Target="../slideLayouts/slideLayout809.xml"/><Relationship Id="rId4" Type="http://schemas.openxmlformats.org/officeDocument/2006/relationships/slideLayout" Target="../slideLayouts/slideLayout803.xml"/><Relationship Id="rId9" Type="http://schemas.openxmlformats.org/officeDocument/2006/relationships/slideLayout" Target="../slideLayouts/slideLayout808.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1.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8.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1.pn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9.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t>‹#›</a:t>
            </a:fld>
            <a:endParaRPr 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5314812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p:nvPicPr>
        <p:blipFill>
          <a:blip r:embed="rId15" cstate="print"/>
          <a:stretch>
            <a:fillRect/>
          </a:stretch>
        </p:blipFill>
        <p:spPr>
          <a:xfrm>
            <a:off x="4053361" y="264849"/>
            <a:ext cx="5102012" cy="542508"/>
          </a:xfrm>
          <a:prstGeom prst="rect">
            <a:avLst/>
          </a:prstGeom>
        </p:spPr>
      </p:pic>
      <p:sp>
        <p:nvSpPr>
          <p:cNvPr id="8" name="Title Placeholder 1"/>
          <p:cNvSpPr>
            <a:spLocks noGrp="1"/>
          </p:cNvSpPr>
          <p:nvPr>
            <p:ph type="title"/>
          </p:nvPr>
        </p:nvSpPr>
        <p:spPr>
          <a:xfrm>
            <a:off x="299307" y="274676"/>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p:nvPicPr>
        <p:blipFill>
          <a:blip r:embed="rId16" cstate="print"/>
          <a:stretch>
            <a:fillRect/>
          </a:stretch>
        </p:blipFill>
        <p:spPr>
          <a:xfrm>
            <a:off x="-27215" y="6267173"/>
            <a:ext cx="9189720" cy="611833"/>
          </a:xfrm>
          <a:prstGeom prst="rect">
            <a:avLst/>
          </a:prstGeom>
          <a:ln>
            <a:noFill/>
          </a:ln>
        </p:spPr>
      </p:pic>
      <p:pic>
        <p:nvPicPr>
          <p:cNvPr id="10" name="Picture 9" descr="ecelogorb.psd"/>
          <p:cNvPicPr>
            <a:picLocks noChangeAspect="1"/>
          </p:cNvPicPr>
          <p:nvPr/>
        </p:nvPicPr>
        <p:blipFill>
          <a:blip r:embed="rId17" cstate="screen">
            <a:lum bright="-8000"/>
            <a:extLst>
              <a:ext uri="{28A0092B-C50C-407E-A947-70E740481C1C}">
                <a14:useLocalDpi xmlns:a14="http://schemas.microsoft.com/office/drawing/2010/main"/>
              </a:ext>
            </a:extLst>
          </a:blip>
          <a:stretch>
            <a:fillRect/>
          </a:stretch>
        </p:blipFill>
        <p:spPr>
          <a:xfrm>
            <a:off x="193350" y="6294405"/>
            <a:ext cx="2563296" cy="512659"/>
          </a:xfrm>
          <a:prstGeom prst="rect">
            <a:avLst/>
          </a:prstGeom>
          <a:effectLst/>
        </p:spPr>
      </p:pic>
      <p:pic>
        <p:nvPicPr>
          <p:cNvPr id="11" name="Picture 10" descr="CMU_logo_horiz_black.eps"/>
          <p:cNvPicPr>
            <a:picLocks noChangeAspect="1"/>
          </p:cNvPicPr>
          <p:nvPr/>
        </p:nvPicPr>
        <p:blipFill>
          <a:blip r:embed="rId18" cstate="print"/>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880660823"/>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9" r:id="rId10"/>
    <p:sldLayoutId id="2147483770" r:id="rId11"/>
    <p:sldLayoutId id="2147483771" r:id="rId12"/>
    <p:sldLayoutId id="2147483772" r:id="rId13"/>
  </p:sldLayoutIdLst>
  <p:hf hdr="0" ftr="0" dt="0"/>
  <p:txStyles>
    <p:titleStyle>
      <a:lvl1pPr algn="l" defTabSz="342900" rtl="0" eaLnBrk="1" latinLnBrk="0" hangingPunct="1">
        <a:spcBef>
          <a:spcPct val="0"/>
        </a:spcBef>
        <a:buNone/>
        <a:defRPr sz="2700" kern="1200">
          <a:solidFill>
            <a:schemeClr val="tx1"/>
          </a:solidFill>
          <a:latin typeface="Arial"/>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06375607"/>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98965228"/>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19534822"/>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87544570"/>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1974184"/>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875679552"/>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Garamond" charset="0"/>
              </a:defRPr>
            </a:lvl1pPr>
          </a:lstStyle>
          <a:p>
            <a:pPr fontAlgn="base">
              <a:spcBef>
                <a:spcPct val="0"/>
              </a:spcBef>
              <a:spcAft>
                <a:spcPct val="0"/>
              </a:spcAft>
            </a:pPr>
            <a:fld id="{55D46416-474E-184B-A5AD-7D0BC91A8C60}" type="slidenum">
              <a:rPr lang="en-US" smtClean="0">
                <a:ea typeface="ＭＳ Ｐゴシック" charset="0"/>
                <a:cs typeface="Arial" charset="0"/>
              </a:rPr>
              <a:pPr fontAlgn="base">
                <a:spcBef>
                  <a:spcPct val="0"/>
                </a:spcBef>
                <a:spcAft>
                  <a:spcPct val="0"/>
                </a:spcAft>
              </a:pPr>
              <a:t>‹#›</a:t>
            </a:fld>
            <a:endParaRPr lang="en-US">
              <a:ea typeface="ＭＳ Ｐゴシック" charset="0"/>
              <a:cs typeface="Arial" charset="0"/>
            </a:endParaRPr>
          </a:p>
        </p:txBody>
      </p:sp>
      <p:sp>
        <p:nvSpPr>
          <p:cNvPr id="100360" name="Line 1032"/>
          <p:cNvSpPr>
            <a:spLocks noChangeShapeType="1"/>
          </p:cNvSpPr>
          <p:nvPr/>
        </p:nvSpPr>
        <p:spPr bwMode="auto">
          <a:xfrm>
            <a:off x="228600" y="6481763"/>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0361" name="Line 1033"/>
          <p:cNvSpPr>
            <a:spLocks noChangeShapeType="1"/>
          </p:cNvSpPr>
          <p:nvPr/>
        </p:nvSpPr>
        <p:spPr bwMode="auto">
          <a:xfrm>
            <a:off x="228600" y="898525"/>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pic>
        <p:nvPicPr>
          <p:cNvPr id="8" name="Picture 7" descr="safari.png"/>
          <p:cNvPicPr>
            <a:picLocks noChangeAspect="1"/>
          </p:cNvPicPr>
          <p:nvPr/>
        </p:nvPicPr>
        <p:blipFill>
          <a:blip r:embed="rId14" cstate="print"/>
          <a:stretch>
            <a:fillRect/>
          </a:stretch>
        </p:blipFill>
        <p:spPr>
          <a:xfrm>
            <a:off x="179512" y="6525344"/>
            <a:ext cx="1080120" cy="312522"/>
          </a:xfrm>
          <a:prstGeom prst="rect">
            <a:avLst/>
          </a:prstGeom>
        </p:spPr>
      </p:pic>
    </p:spTree>
    <p:extLst>
      <p:ext uri="{BB962C8B-B14F-4D97-AF65-F5344CB8AC3E}">
        <p14:creationId xmlns:p14="http://schemas.microsoft.com/office/powerpoint/2010/main" val="2134452215"/>
      </p:ext>
    </p:extLst>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500854"/>
            <a:ext cx="1080120" cy="312522"/>
          </a:xfrm>
          <a:prstGeom prst="rect">
            <a:avLst/>
          </a:prstGeom>
        </p:spPr>
      </p:pic>
    </p:spTree>
    <p:extLst>
      <p:ext uri="{BB962C8B-B14F-4D97-AF65-F5344CB8AC3E}">
        <p14:creationId xmlns:p14="http://schemas.microsoft.com/office/powerpoint/2010/main" val="1283723299"/>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900">
                <a:latin typeface="Garamond" pitchFamily="18" charset="0"/>
              </a:defRPr>
            </a:lvl1pPr>
          </a:lstStyle>
          <a:p>
            <a:pPr defTabSz="68569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200">
                <a:latin typeface="Garamond" pitchFamily="18" charset="0"/>
              </a:defRPr>
            </a:lvl1pPr>
          </a:lstStyle>
          <a:p>
            <a:pPr defTabSz="685694"/>
            <a:fld id="{6F400BD0-49BF-48FC-8114-37C1D4F5AB3D}" type="slidenum">
              <a:rPr lang="en-US" altLang="en-US" smtClean="0">
                <a:solidFill>
                  <a:srgbClr val="000000"/>
                </a:solidFill>
              </a:rPr>
              <a:pPr defTabSz="68569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515449329"/>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48" algn="l" rtl="0" eaLnBrk="1" fontAlgn="base" hangingPunct="1">
        <a:spcBef>
          <a:spcPct val="0"/>
        </a:spcBef>
        <a:spcAft>
          <a:spcPct val="0"/>
        </a:spcAft>
        <a:defRPr sz="3000">
          <a:solidFill>
            <a:schemeClr val="tx2"/>
          </a:solidFill>
          <a:latin typeface="Garamond" pitchFamily="18" charset="0"/>
        </a:defRPr>
      </a:lvl6pPr>
      <a:lvl7pPr marL="685694" algn="l" rtl="0" eaLnBrk="1" fontAlgn="base" hangingPunct="1">
        <a:spcBef>
          <a:spcPct val="0"/>
        </a:spcBef>
        <a:spcAft>
          <a:spcPct val="0"/>
        </a:spcAft>
        <a:defRPr sz="3000">
          <a:solidFill>
            <a:schemeClr val="tx2"/>
          </a:solidFill>
          <a:latin typeface="Garamond" pitchFamily="18" charset="0"/>
        </a:defRPr>
      </a:lvl7pPr>
      <a:lvl8pPr marL="1028543" algn="l" rtl="0" eaLnBrk="1" fontAlgn="base" hangingPunct="1">
        <a:spcBef>
          <a:spcPct val="0"/>
        </a:spcBef>
        <a:spcAft>
          <a:spcPct val="0"/>
        </a:spcAft>
        <a:defRPr sz="3000">
          <a:solidFill>
            <a:schemeClr val="tx2"/>
          </a:solidFill>
          <a:latin typeface="Garamond" pitchFamily="18" charset="0"/>
        </a:defRPr>
      </a:lvl8pPr>
      <a:lvl9pPr marL="1371389" algn="l" rtl="0" eaLnBrk="1" fontAlgn="base" hangingPunct="1">
        <a:spcBef>
          <a:spcPct val="0"/>
        </a:spcBef>
        <a:spcAft>
          <a:spcPct val="0"/>
        </a:spcAft>
        <a:defRPr sz="3000">
          <a:solidFill>
            <a:schemeClr val="tx2"/>
          </a:solidFill>
          <a:latin typeface="Garamond" pitchFamily="18" charset="0"/>
        </a:defRPr>
      </a:lvl9pPr>
    </p:titleStyle>
    <p:bodyStyle>
      <a:lvl1pPr marL="257136" indent="-257136"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67" indent="-244041"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645" indent="-263088"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734" indent="-236899"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679"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52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373"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221"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06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94" rtl="0" eaLnBrk="1" latinLnBrk="0" hangingPunct="1">
        <a:defRPr sz="1350" kern="1200">
          <a:solidFill>
            <a:schemeClr val="tx1"/>
          </a:solidFill>
          <a:latin typeface="+mn-lt"/>
          <a:ea typeface="+mn-ea"/>
          <a:cs typeface="+mn-cs"/>
        </a:defRPr>
      </a:lvl1pPr>
      <a:lvl2pPr marL="342848" algn="l" defTabSz="685694" rtl="0" eaLnBrk="1" latinLnBrk="0" hangingPunct="1">
        <a:defRPr sz="1350" kern="1200">
          <a:solidFill>
            <a:schemeClr val="tx1"/>
          </a:solidFill>
          <a:latin typeface="+mn-lt"/>
          <a:ea typeface="+mn-ea"/>
          <a:cs typeface="+mn-cs"/>
        </a:defRPr>
      </a:lvl2pPr>
      <a:lvl3pPr marL="685694" algn="l" defTabSz="685694" rtl="0" eaLnBrk="1" latinLnBrk="0" hangingPunct="1">
        <a:defRPr sz="1350" kern="1200">
          <a:solidFill>
            <a:schemeClr val="tx1"/>
          </a:solidFill>
          <a:latin typeface="+mn-lt"/>
          <a:ea typeface="+mn-ea"/>
          <a:cs typeface="+mn-cs"/>
        </a:defRPr>
      </a:lvl3pPr>
      <a:lvl4pPr marL="1028543" algn="l" defTabSz="685694" rtl="0" eaLnBrk="1" latinLnBrk="0" hangingPunct="1">
        <a:defRPr sz="1350" kern="1200">
          <a:solidFill>
            <a:schemeClr val="tx1"/>
          </a:solidFill>
          <a:latin typeface="+mn-lt"/>
          <a:ea typeface="+mn-ea"/>
          <a:cs typeface="+mn-cs"/>
        </a:defRPr>
      </a:lvl4pPr>
      <a:lvl5pPr marL="1371389" algn="l" defTabSz="685694" rtl="0" eaLnBrk="1" latinLnBrk="0" hangingPunct="1">
        <a:defRPr sz="1350" kern="1200">
          <a:solidFill>
            <a:schemeClr val="tx1"/>
          </a:solidFill>
          <a:latin typeface="+mn-lt"/>
          <a:ea typeface="+mn-ea"/>
          <a:cs typeface="+mn-cs"/>
        </a:defRPr>
      </a:lvl5pPr>
      <a:lvl6pPr marL="1714237" algn="l" defTabSz="685694" rtl="0" eaLnBrk="1" latinLnBrk="0" hangingPunct="1">
        <a:defRPr sz="1350" kern="1200">
          <a:solidFill>
            <a:schemeClr val="tx1"/>
          </a:solidFill>
          <a:latin typeface="+mn-lt"/>
          <a:ea typeface="+mn-ea"/>
          <a:cs typeface="+mn-cs"/>
        </a:defRPr>
      </a:lvl6pPr>
      <a:lvl7pPr marL="2057085" algn="l" defTabSz="685694" rtl="0" eaLnBrk="1" latinLnBrk="0" hangingPunct="1">
        <a:defRPr sz="1350" kern="1200">
          <a:solidFill>
            <a:schemeClr val="tx1"/>
          </a:solidFill>
          <a:latin typeface="+mn-lt"/>
          <a:ea typeface="+mn-ea"/>
          <a:cs typeface="+mn-cs"/>
        </a:defRPr>
      </a:lvl7pPr>
      <a:lvl8pPr marL="2399931" algn="l" defTabSz="685694" rtl="0" eaLnBrk="1" latinLnBrk="0" hangingPunct="1">
        <a:defRPr sz="1350" kern="1200">
          <a:solidFill>
            <a:schemeClr val="tx1"/>
          </a:solidFill>
          <a:latin typeface="+mn-lt"/>
          <a:ea typeface="+mn-ea"/>
          <a:cs typeface="+mn-cs"/>
        </a:defRPr>
      </a:lvl8pPr>
      <a:lvl9pPr marL="2742779" algn="l" defTabSz="685694"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pic>
        <p:nvPicPr>
          <p:cNvPr id="8" name="Picture 7" descr="safari.png"/>
          <p:cNvPicPr>
            <a:picLocks noChangeAspect="1"/>
          </p:cNvPicPr>
          <p:nvPr/>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9652684"/>
      </p:ext>
    </p:extLst>
  </p:cSld>
  <p:clrMap bg1="lt1" tx1="dk1" bg2="lt2" tx2="dk2" accent1="accent1" accent2="accent2" accent3="accent3" accent4="accent4" accent5="accent5" accent6="accent6" hlink="hlink" folHlink="folHlink"/>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20978061"/>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15098086"/>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Garamond" charset="0"/>
              </a:defRPr>
            </a:lvl1pPr>
          </a:lstStyle>
          <a:p>
            <a:pPr fontAlgn="base">
              <a:spcBef>
                <a:spcPct val="0"/>
              </a:spcBef>
              <a:spcAft>
                <a:spcPct val="0"/>
              </a:spcAft>
            </a:pPr>
            <a:fld id="{A7361BF2-EEC8-BD44-B1FF-0E6EA04503FC}" type="slidenum">
              <a:rPr lang="en-US" smtClean="0">
                <a:ea typeface="ＭＳ Ｐゴシック" charset="0"/>
                <a:cs typeface="Arial" charset="0"/>
              </a:rPr>
              <a:pPr fontAlgn="base">
                <a:spcBef>
                  <a:spcPct val="0"/>
                </a:spcBef>
                <a:spcAft>
                  <a:spcPct val="0"/>
                </a:spcAft>
              </a:pPr>
              <a:t>‹#›</a:t>
            </a:fld>
            <a:endParaRPr lang="en-US">
              <a:ea typeface="ＭＳ Ｐゴシック" charset="0"/>
              <a:cs typeface="Arial" charset="0"/>
            </a:endParaRPr>
          </a:p>
        </p:txBody>
      </p:sp>
      <p:sp>
        <p:nvSpPr>
          <p:cNvPr id="100360" name="Line 1032"/>
          <p:cNvSpPr>
            <a:spLocks noChangeShapeType="1"/>
          </p:cNvSpPr>
          <p:nvPr/>
        </p:nvSpPr>
        <p:spPr bwMode="auto">
          <a:xfrm>
            <a:off x="228600" y="6481763"/>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0361" name="Line 1033"/>
          <p:cNvSpPr>
            <a:spLocks noChangeShapeType="1"/>
          </p:cNvSpPr>
          <p:nvPr/>
        </p:nvSpPr>
        <p:spPr bwMode="auto">
          <a:xfrm>
            <a:off x="228600" y="898525"/>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pic>
        <p:nvPicPr>
          <p:cNvPr id="8" name="Picture 7" descr="safari.png"/>
          <p:cNvPicPr>
            <a:picLocks noChangeAspect="1"/>
          </p:cNvPicPr>
          <p:nvPr/>
        </p:nvPicPr>
        <p:blipFill>
          <a:blip r:embed="rId14"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596935218"/>
      </p:ext>
    </p:extLst>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 id="2147483918"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900">
                <a:latin typeface="Garamond" pitchFamily="18" charset="0"/>
              </a:defRPr>
            </a:lvl1pPr>
          </a:lstStyle>
          <a:p>
            <a:pPr defTabSz="68569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200">
                <a:latin typeface="Garamond" pitchFamily="18" charset="0"/>
              </a:defRPr>
            </a:lvl1pPr>
          </a:lstStyle>
          <a:p>
            <a:pPr defTabSz="685694"/>
            <a:fld id="{6F400BD0-49BF-48FC-8114-37C1D4F5AB3D}" type="slidenum">
              <a:rPr lang="en-US" altLang="en-US" smtClean="0">
                <a:solidFill>
                  <a:srgbClr val="000000"/>
                </a:solidFill>
              </a:rPr>
              <a:pPr defTabSz="68569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10087834"/>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48" algn="l" rtl="0" eaLnBrk="1" fontAlgn="base" hangingPunct="1">
        <a:spcBef>
          <a:spcPct val="0"/>
        </a:spcBef>
        <a:spcAft>
          <a:spcPct val="0"/>
        </a:spcAft>
        <a:defRPr sz="3000">
          <a:solidFill>
            <a:schemeClr val="tx2"/>
          </a:solidFill>
          <a:latin typeface="Garamond" pitchFamily="18" charset="0"/>
        </a:defRPr>
      </a:lvl6pPr>
      <a:lvl7pPr marL="685694" algn="l" rtl="0" eaLnBrk="1" fontAlgn="base" hangingPunct="1">
        <a:spcBef>
          <a:spcPct val="0"/>
        </a:spcBef>
        <a:spcAft>
          <a:spcPct val="0"/>
        </a:spcAft>
        <a:defRPr sz="3000">
          <a:solidFill>
            <a:schemeClr val="tx2"/>
          </a:solidFill>
          <a:latin typeface="Garamond" pitchFamily="18" charset="0"/>
        </a:defRPr>
      </a:lvl7pPr>
      <a:lvl8pPr marL="1028543" algn="l" rtl="0" eaLnBrk="1" fontAlgn="base" hangingPunct="1">
        <a:spcBef>
          <a:spcPct val="0"/>
        </a:spcBef>
        <a:spcAft>
          <a:spcPct val="0"/>
        </a:spcAft>
        <a:defRPr sz="3000">
          <a:solidFill>
            <a:schemeClr val="tx2"/>
          </a:solidFill>
          <a:latin typeface="Garamond" pitchFamily="18" charset="0"/>
        </a:defRPr>
      </a:lvl8pPr>
      <a:lvl9pPr marL="1371389" algn="l" rtl="0" eaLnBrk="1" fontAlgn="base" hangingPunct="1">
        <a:spcBef>
          <a:spcPct val="0"/>
        </a:spcBef>
        <a:spcAft>
          <a:spcPct val="0"/>
        </a:spcAft>
        <a:defRPr sz="3000">
          <a:solidFill>
            <a:schemeClr val="tx2"/>
          </a:solidFill>
          <a:latin typeface="Garamond" pitchFamily="18" charset="0"/>
        </a:defRPr>
      </a:lvl9pPr>
    </p:titleStyle>
    <p:bodyStyle>
      <a:lvl1pPr marL="257136" indent="-257136"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67" indent="-244041"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645" indent="-263088"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734" indent="-236899"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679"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52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373"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221"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06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94" rtl="0" eaLnBrk="1" latinLnBrk="0" hangingPunct="1">
        <a:defRPr sz="1350" kern="1200">
          <a:solidFill>
            <a:schemeClr val="tx1"/>
          </a:solidFill>
          <a:latin typeface="+mn-lt"/>
          <a:ea typeface="+mn-ea"/>
          <a:cs typeface="+mn-cs"/>
        </a:defRPr>
      </a:lvl1pPr>
      <a:lvl2pPr marL="342848" algn="l" defTabSz="685694" rtl="0" eaLnBrk="1" latinLnBrk="0" hangingPunct="1">
        <a:defRPr sz="1350" kern="1200">
          <a:solidFill>
            <a:schemeClr val="tx1"/>
          </a:solidFill>
          <a:latin typeface="+mn-lt"/>
          <a:ea typeface="+mn-ea"/>
          <a:cs typeface="+mn-cs"/>
        </a:defRPr>
      </a:lvl2pPr>
      <a:lvl3pPr marL="685694" algn="l" defTabSz="685694" rtl="0" eaLnBrk="1" latinLnBrk="0" hangingPunct="1">
        <a:defRPr sz="1350" kern="1200">
          <a:solidFill>
            <a:schemeClr val="tx1"/>
          </a:solidFill>
          <a:latin typeface="+mn-lt"/>
          <a:ea typeface="+mn-ea"/>
          <a:cs typeface="+mn-cs"/>
        </a:defRPr>
      </a:lvl3pPr>
      <a:lvl4pPr marL="1028543" algn="l" defTabSz="685694" rtl="0" eaLnBrk="1" latinLnBrk="0" hangingPunct="1">
        <a:defRPr sz="1350" kern="1200">
          <a:solidFill>
            <a:schemeClr val="tx1"/>
          </a:solidFill>
          <a:latin typeface="+mn-lt"/>
          <a:ea typeface="+mn-ea"/>
          <a:cs typeface="+mn-cs"/>
        </a:defRPr>
      </a:lvl4pPr>
      <a:lvl5pPr marL="1371389" algn="l" defTabSz="685694" rtl="0" eaLnBrk="1" latinLnBrk="0" hangingPunct="1">
        <a:defRPr sz="1350" kern="1200">
          <a:solidFill>
            <a:schemeClr val="tx1"/>
          </a:solidFill>
          <a:latin typeface="+mn-lt"/>
          <a:ea typeface="+mn-ea"/>
          <a:cs typeface="+mn-cs"/>
        </a:defRPr>
      </a:lvl5pPr>
      <a:lvl6pPr marL="1714237" algn="l" defTabSz="685694" rtl="0" eaLnBrk="1" latinLnBrk="0" hangingPunct="1">
        <a:defRPr sz="1350" kern="1200">
          <a:solidFill>
            <a:schemeClr val="tx1"/>
          </a:solidFill>
          <a:latin typeface="+mn-lt"/>
          <a:ea typeface="+mn-ea"/>
          <a:cs typeface="+mn-cs"/>
        </a:defRPr>
      </a:lvl6pPr>
      <a:lvl7pPr marL="2057085" algn="l" defTabSz="685694" rtl="0" eaLnBrk="1" latinLnBrk="0" hangingPunct="1">
        <a:defRPr sz="1350" kern="1200">
          <a:solidFill>
            <a:schemeClr val="tx1"/>
          </a:solidFill>
          <a:latin typeface="+mn-lt"/>
          <a:ea typeface="+mn-ea"/>
          <a:cs typeface="+mn-cs"/>
        </a:defRPr>
      </a:lvl7pPr>
      <a:lvl8pPr marL="2399931" algn="l" defTabSz="685694" rtl="0" eaLnBrk="1" latinLnBrk="0" hangingPunct="1">
        <a:defRPr sz="1350" kern="1200">
          <a:solidFill>
            <a:schemeClr val="tx1"/>
          </a:solidFill>
          <a:latin typeface="+mn-lt"/>
          <a:ea typeface="+mn-ea"/>
          <a:cs typeface="+mn-cs"/>
        </a:defRPr>
      </a:lvl8pPr>
      <a:lvl9pPr marL="2742779" algn="l" defTabSz="685694" rtl="0" eaLnBrk="1" latinLnBrk="0" hangingPunct="1">
        <a:defRPr sz="135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900">
                <a:latin typeface="Garamond" pitchFamily="18" charset="0"/>
              </a:defRPr>
            </a:lvl1pPr>
          </a:lstStyle>
          <a:p>
            <a:pPr defTabSz="68569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200">
                <a:latin typeface="Garamond" pitchFamily="18" charset="0"/>
              </a:defRPr>
            </a:lvl1pPr>
          </a:lstStyle>
          <a:p>
            <a:pPr defTabSz="685694"/>
            <a:fld id="{6F400BD0-49BF-48FC-8114-37C1D4F5AB3D}" type="slidenum">
              <a:rPr lang="en-US" altLang="en-US" smtClean="0">
                <a:solidFill>
                  <a:srgbClr val="000000"/>
                </a:solidFill>
              </a:rPr>
              <a:pPr defTabSz="68569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9" tIns="34285" rIns="68569" bIns="34285"/>
          <a:lstStyle/>
          <a:p>
            <a:pPr defTabSz="685694">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629274651"/>
      </p:ext>
    </p:extLst>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48" algn="l" rtl="0" eaLnBrk="1" fontAlgn="base" hangingPunct="1">
        <a:spcBef>
          <a:spcPct val="0"/>
        </a:spcBef>
        <a:spcAft>
          <a:spcPct val="0"/>
        </a:spcAft>
        <a:defRPr sz="3000">
          <a:solidFill>
            <a:schemeClr val="tx2"/>
          </a:solidFill>
          <a:latin typeface="Garamond" pitchFamily="18" charset="0"/>
        </a:defRPr>
      </a:lvl6pPr>
      <a:lvl7pPr marL="685694" algn="l" rtl="0" eaLnBrk="1" fontAlgn="base" hangingPunct="1">
        <a:spcBef>
          <a:spcPct val="0"/>
        </a:spcBef>
        <a:spcAft>
          <a:spcPct val="0"/>
        </a:spcAft>
        <a:defRPr sz="3000">
          <a:solidFill>
            <a:schemeClr val="tx2"/>
          </a:solidFill>
          <a:latin typeface="Garamond" pitchFamily="18" charset="0"/>
        </a:defRPr>
      </a:lvl7pPr>
      <a:lvl8pPr marL="1028543" algn="l" rtl="0" eaLnBrk="1" fontAlgn="base" hangingPunct="1">
        <a:spcBef>
          <a:spcPct val="0"/>
        </a:spcBef>
        <a:spcAft>
          <a:spcPct val="0"/>
        </a:spcAft>
        <a:defRPr sz="3000">
          <a:solidFill>
            <a:schemeClr val="tx2"/>
          </a:solidFill>
          <a:latin typeface="Garamond" pitchFamily="18" charset="0"/>
        </a:defRPr>
      </a:lvl8pPr>
      <a:lvl9pPr marL="1371389" algn="l" rtl="0" eaLnBrk="1" fontAlgn="base" hangingPunct="1">
        <a:spcBef>
          <a:spcPct val="0"/>
        </a:spcBef>
        <a:spcAft>
          <a:spcPct val="0"/>
        </a:spcAft>
        <a:defRPr sz="3000">
          <a:solidFill>
            <a:schemeClr val="tx2"/>
          </a:solidFill>
          <a:latin typeface="Garamond" pitchFamily="18" charset="0"/>
        </a:defRPr>
      </a:lvl9pPr>
    </p:titleStyle>
    <p:bodyStyle>
      <a:lvl1pPr marL="257136" indent="-257136"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67" indent="-244041"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645" indent="-263088"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734" indent="-236899"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679"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52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373"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221"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067" indent="-254756"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94" rtl="0" eaLnBrk="1" latinLnBrk="0" hangingPunct="1">
        <a:defRPr sz="1350" kern="1200">
          <a:solidFill>
            <a:schemeClr val="tx1"/>
          </a:solidFill>
          <a:latin typeface="+mn-lt"/>
          <a:ea typeface="+mn-ea"/>
          <a:cs typeface="+mn-cs"/>
        </a:defRPr>
      </a:lvl1pPr>
      <a:lvl2pPr marL="342848" algn="l" defTabSz="685694" rtl="0" eaLnBrk="1" latinLnBrk="0" hangingPunct="1">
        <a:defRPr sz="1350" kern="1200">
          <a:solidFill>
            <a:schemeClr val="tx1"/>
          </a:solidFill>
          <a:latin typeface="+mn-lt"/>
          <a:ea typeface="+mn-ea"/>
          <a:cs typeface="+mn-cs"/>
        </a:defRPr>
      </a:lvl2pPr>
      <a:lvl3pPr marL="685694" algn="l" defTabSz="685694" rtl="0" eaLnBrk="1" latinLnBrk="0" hangingPunct="1">
        <a:defRPr sz="1350" kern="1200">
          <a:solidFill>
            <a:schemeClr val="tx1"/>
          </a:solidFill>
          <a:latin typeface="+mn-lt"/>
          <a:ea typeface="+mn-ea"/>
          <a:cs typeface="+mn-cs"/>
        </a:defRPr>
      </a:lvl3pPr>
      <a:lvl4pPr marL="1028543" algn="l" defTabSz="685694" rtl="0" eaLnBrk="1" latinLnBrk="0" hangingPunct="1">
        <a:defRPr sz="1350" kern="1200">
          <a:solidFill>
            <a:schemeClr val="tx1"/>
          </a:solidFill>
          <a:latin typeface="+mn-lt"/>
          <a:ea typeface="+mn-ea"/>
          <a:cs typeface="+mn-cs"/>
        </a:defRPr>
      </a:lvl4pPr>
      <a:lvl5pPr marL="1371389" algn="l" defTabSz="685694" rtl="0" eaLnBrk="1" latinLnBrk="0" hangingPunct="1">
        <a:defRPr sz="1350" kern="1200">
          <a:solidFill>
            <a:schemeClr val="tx1"/>
          </a:solidFill>
          <a:latin typeface="+mn-lt"/>
          <a:ea typeface="+mn-ea"/>
          <a:cs typeface="+mn-cs"/>
        </a:defRPr>
      </a:lvl5pPr>
      <a:lvl6pPr marL="1714237" algn="l" defTabSz="685694" rtl="0" eaLnBrk="1" latinLnBrk="0" hangingPunct="1">
        <a:defRPr sz="1350" kern="1200">
          <a:solidFill>
            <a:schemeClr val="tx1"/>
          </a:solidFill>
          <a:latin typeface="+mn-lt"/>
          <a:ea typeface="+mn-ea"/>
          <a:cs typeface="+mn-cs"/>
        </a:defRPr>
      </a:lvl6pPr>
      <a:lvl7pPr marL="2057085" algn="l" defTabSz="685694" rtl="0" eaLnBrk="1" latinLnBrk="0" hangingPunct="1">
        <a:defRPr sz="1350" kern="1200">
          <a:solidFill>
            <a:schemeClr val="tx1"/>
          </a:solidFill>
          <a:latin typeface="+mn-lt"/>
          <a:ea typeface="+mn-ea"/>
          <a:cs typeface="+mn-cs"/>
        </a:defRPr>
      </a:lvl7pPr>
      <a:lvl8pPr marL="2399931" algn="l" defTabSz="685694" rtl="0" eaLnBrk="1" latinLnBrk="0" hangingPunct="1">
        <a:defRPr sz="1350" kern="1200">
          <a:solidFill>
            <a:schemeClr val="tx1"/>
          </a:solidFill>
          <a:latin typeface="+mn-lt"/>
          <a:ea typeface="+mn-ea"/>
          <a:cs typeface="+mn-cs"/>
        </a:defRPr>
      </a:lvl8pPr>
      <a:lvl9pPr marL="2742779" algn="l" defTabSz="685694" rtl="0" eaLnBrk="1" latinLnBrk="0" hangingPunct="1">
        <a:defRPr sz="135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697293999"/>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83905242"/>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81692595"/>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5462235"/>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 id="2147483987" r:id="rId8"/>
    <p:sldLayoutId id="2147483988" r:id="rId9"/>
    <p:sldLayoutId id="2147483989" r:id="rId10"/>
    <p:sldLayoutId id="214748399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0" tIns="45713" rIns="0" bIns="45713"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295403"/>
            <a:ext cx="8229600" cy="4830763"/>
          </a:xfrm>
          <a:prstGeom prst="rect">
            <a:avLst/>
          </a:prstGeom>
        </p:spPr>
        <p:txBody>
          <a:bodyPr vert="horz" lIns="91425" tIns="45713" rIns="91425" bIns="45713"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29"/>
            <a:ext cx="2133600" cy="365125"/>
          </a:xfrm>
          <a:prstGeom prst="rect">
            <a:avLst/>
          </a:prstGeom>
        </p:spPr>
        <p:txBody>
          <a:bodyPr vert="horz" lIns="91425" tIns="45713" rIns="91425" bIns="45713" rtlCol="0" anchor="ctr"/>
          <a:lstStyle>
            <a:lvl1pPr algn="l">
              <a:defRPr sz="900">
                <a:solidFill>
                  <a:schemeClr val="tx1">
                    <a:tint val="75000"/>
                  </a:schemeClr>
                </a:solidFill>
              </a:defRPr>
            </a:lvl1pPr>
          </a:lstStyle>
          <a:p>
            <a:pPr defTabSz="685694"/>
            <a:endParaRPr lang="en-US" dirty="0">
              <a:solidFill>
                <a:prstClr val="black">
                  <a:tint val="75000"/>
                </a:prstClr>
              </a:solidFill>
            </a:endParaRPr>
          </a:p>
        </p:txBody>
      </p:sp>
      <p:sp>
        <p:nvSpPr>
          <p:cNvPr id="5" name="Footer Placeholder 4"/>
          <p:cNvSpPr>
            <a:spLocks noGrp="1"/>
          </p:cNvSpPr>
          <p:nvPr>
            <p:ph type="ftr" sz="quarter" idx="3"/>
          </p:nvPr>
        </p:nvSpPr>
        <p:spPr>
          <a:xfrm>
            <a:off x="3124201" y="6356429"/>
            <a:ext cx="2895600" cy="365125"/>
          </a:xfrm>
          <a:prstGeom prst="rect">
            <a:avLst/>
          </a:prstGeom>
        </p:spPr>
        <p:txBody>
          <a:bodyPr vert="horz" lIns="91425" tIns="45713" rIns="91425" bIns="45713" rtlCol="0" anchor="ctr"/>
          <a:lstStyle>
            <a:lvl1pPr algn="ctr">
              <a:defRPr sz="900">
                <a:solidFill>
                  <a:schemeClr val="tx1">
                    <a:tint val="75000"/>
                  </a:schemeClr>
                </a:solidFill>
              </a:defRPr>
            </a:lvl1pPr>
          </a:lstStyle>
          <a:p>
            <a:pPr defTabSz="685694"/>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429"/>
            <a:ext cx="2133600" cy="365125"/>
          </a:xfrm>
          <a:prstGeom prst="rect">
            <a:avLst/>
          </a:prstGeom>
        </p:spPr>
        <p:txBody>
          <a:bodyPr vert="horz" lIns="91425" tIns="45713" rIns="91425" bIns="45713" rtlCol="0" anchor="ctr"/>
          <a:lstStyle>
            <a:lvl1pPr algn="r">
              <a:defRPr sz="900">
                <a:solidFill>
                  <a:schemeClr val="tx1">
                    <a:tint val="75000"/>
                  </a:schemeClr>
                </a:solidFill>
              </a:defRPr>
            </a:lvl1pPr>
          </a:lstStyle>
          <a:p>
            <a:pPr defTabSz="685694"/>
            <a:fld id="{58161B50-6D0B-48B4-A1D4-BAD8C599CC84}" type="slidenum">
              <a:rPr lang="en-US" smtClean="0">
                <a:solidFill>
                  <a:prstClr val="black">
                    <a:tint val="75000"/>
                  </a:prstClr>
                </a:solidFill>
              </a:rPr>
              <a:pPr defTabSz="685694"/>
              <a:t>‹#›</a:t>
            </a:fld>
            <a:endParaRPr lang="en-US" dirty="0">
              <a:solidFill>
                <a:prstClr val="black">
                  <a:tint val="75000"/>
                </a:prstClr>
              </a:solidFill>
            </a:endParaRPr>
          </a:p>
        </p:txBody>
      </p:sp>
      <p:pic>
        <p:nvPicPr>
          <p:cNvPr id="7" name="Picture 6"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348938672"/>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Lst>
  <p:hf hdr="0" ftr="0" dt="0"/>
  <p:txStyles>
    <p:titleStyle>
      <a:lvl1pPr algn="ctr" defTabSz="685694" rtl="0" eaLnBrk="1" latinLnBrk="0" hangingPunct="1">
        <a:spcBef>
          <a:spcPct val="0"/>
        </a:spcBef>
        <a:buNone/>
        <a:defRPr sz="3300" kern="1200">
          <a:solidFill>
            <a:schemeClr val="tx1"/>
          </a:solidFill>
          <a:latin typeface="Times New Roman" pitchFamily="18" charset="0"/>
          <a:ea typeface="+mj-ea"/>
          <a:cs typeface="Times New Roman" pitchFamily="18" charset="0"/>
        </a:defRPr>
      </a:lvl1pPr>
    </p:titleStyle>
    <p:bodyStyle>
      <a:lvl1pPr marL="257136" indent="-257136" algn="l" defTabSz="685694"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127" indent="-214280" algn="l" defTabSz="685694"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118" indent="-171423" algn="l" defTabSz="685694"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199966"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814"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661"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08"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356"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202" indent="-171423" algn="l" defTabSz="68569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694" rtl="0" eaLnBrk="1" latinLnBrk="0" hangingPunct="1">
        <a:defRPr sz="1350" kern="1200">
          <a:solidFill>
            <a:schemeClr val="tx1"/>
          </a:solidFill>
          <a:latin typeface="+mn-lt"/>
          <a:ea typeface="+mn-ea"/>
          <a:cs typeface="+mn-cs"/>
        </a:defRPr>
      </a:lvl1pPr>
      <a:lvl2pPr marL="342848" algn="l" defTabSz="685694" rtl="0" eaLnBrk="1" latinLnBrk="0" hangingPunct="1">
        <a:defRPr sz="1350" kern="1200">
          <a:solidFill>
            <a:schemeClr val="tx1"/>
          </a:solidFill>
          <a:latin typeface="+mn-lt"/>
          <a:ea typeface="+mn-ea"/>
          <a:cs typeface="+mn-cs"/>
        </a:defRPr>
      </a:lvl2pPr>
      <a:lvl3pPr marL="685694" algn="l" defTabSz="685694" rtl="0" eaLnBrk="1" latinLnBrk="0" hangingPunct="1">
        <a:defRPr sz="1350" kern="1200">
          <a:solidFill>
            <a:schemeClr val="tx1"/>
          </a:solidFill>
          <a:latin typeface="+mn-lt"/>
          <a:ea typeface="+mn-ea"/>
          <a:cs typeface="+mn-cs"/>
        </a:defRPr>
      </a:lvl3pPr>
      <a:lvl4pPr marL="1028543" algn="l" defTabSz="685694" rtl="0" eaLnBrk="1" latinLnBrk="0" hangingPunct="1">
        <a:defRPr sz="1350" kern="1200">
          <a:solidFill>
            <a:schemeClr val="tx1"/>
          </a:solidFill>
          <a:latin typeface="+mn-lt"/>
          <a:ea typeface="+mn-ea"/>
          <a:cs typeface="+mn-cs"/>
        </a:defRPr>
      </a:lvl4pPr>
      <a:lvl5pPr marL="1371389" algn="l" defTabSz="685694" rtl="0" eaLnBrk="1" latinLnBrk="0" hangingPunct="1">
        <a:defRPr sz="1350" kern="1200">
          <a:solidFill>
            <a:schemeClr val="tx1"/>
          </a:solidFill>
          <a:latin typeface="+mn-lt"/>
          <a:ea typeface="+mn-ea"/>
          <a:cs typeface="+mn-cs"/>
        </a:defRPr>
      </a:lvl5pPr>
      <a:lvl6pPr marL="1714237" algn="l" defTabSz="685694" rtl="0" eaLnBrk="1" latinLnBrk="0" hangingPunct="1">
        <a:defRPr sz="1350" kern="1200">
          <a:solidFill>
            <a:schemeClr val="tx1"/>
          </a:solidFill>
          <a:latin typeface="+mn-lt"/>
          <a:ea typeface="+mn-ea"/>
          <a:cs typeface="+mn-cs"/>
        </a:defRPr>
      </a:lvl6pPr>
      <a:lvl7pPr marL="2057085" algn="l" defTabSz="685694" rtl="0" eaLnBrk="1" latinLnBrk="0" hangingPunct="1">
        <a:defRPr sz="1350" kern="1200">
          <a:solidFill>
            <a:schemeClr val="tx1"/>
          </a:solidFill>
          <a:latin typeface="+mn-lt"/>
          <a:ea typeface="+mn-ea"/>
          <a:cs typeface="+mn-cs"/>
        </a:defRPr>
      </a:lvl7pPr>
      <a:lvl8pPr marL="2399931" algn="l" defTabSz="685694" rtl="0" eaLnBrk="1" latinLnBrk="0" hangingPunct="1">
        <a:defRPr sz="1350" kern="1200">
          <a:solidFill>
            <a:schemeClr val="tx1"/>
          </a:solidFill>
          <a:latin typeface="+mn-lt"/>
          <a:ea typeface="+mn-ea"/>
          <a:cs typeface="+mn-cs"/>
        </a:defRPr>
      </a:lvl8pPr>
      <a:lvl9pPr marL="2742779" algn="l" defTabSz="685694"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Garamond" charset="0"/>
              </a:defRPr>
            </a:lvl1pPr>
          </a:lstStyle>
          <a:p>
            <a:pPr fontAlgn="base">
              <a:spcBef>
                <a:spcPct val="0"/>
              </a:spcBef>
              <a:spcAft>
                <a:spcPct val="0"/>
              </a:spcAft>
            </a:pPr>
            <a:fld id="{A7361BF2-EEC8-BD44-B1FF-0E6EA04503FC}" type="slidenum">
              <a:rPr lang="en-US" smtClean="0">
                <a:ea typeface="ＭＳ Ｐゴシック" charset="0"/>
                <a:cs typeface="Arial" charset="0"/>
              </a:rPr>
              <a:pPr fontAlgn="base">
                <a:spcBef>
                  <a:spcPct val="0"/>
                </a:spcBef>
                <a:spcAft>
                  <a:spcPct val="0"/>
                </a:spcAft>
              </a:pPr>
              <a:t>‹#›</a:t>
            </a:fld>
            <a:endParaRPr lang="en-US">
              <a:ea typeface="ＭＳ Ｐゴシック" charset="0"/>
              <a:cs typeface="Arial" charset="0"/>
            </a:endParaRPr>
          </a:p>
        </p:txBody>
      </p:sp>
      <p:sp>
        <p:nvSpPr>
          <p:cNvPr id="100360" name="Line 1032"/>
          <p:cNvSpPr>
            <a:spLocks noChangeShapeType="1"/>
          </p:cNvSpPr>
          <p:nvPr/>
        </p:nvSpPr>
        <p:spPr bwMode="auto">
          <a:xfrm>
            <a:off x="228600" y="6481763"/>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0361" name="Line 1033"/>
          <p:cNvSpPr>
            <a:spLocks noChangeShapeType="1"/>
          </p:cNvSpPr>
          <p:nvPr/>
        </p:nvSpPr>
        <p:spPr bwMode="auto">
          <a:xfrm>
            <a:off x="228600" y="898525"/>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pic>
        <p:nvPicPr>
          <p:cNvPr id="8" name="Picture 7" descr="safari.png"/>
          <p:cNvPicPr>
            <a:picLocks noChangeAspect="1"/>
          </p:cNvPicPr>
          <p:nvPr/>
        </p:nvPicPr>
        <p:blipFill>
          <a:blip r:embed="rId14" cstate="print"/>
          <a:stretch>
            <a:fillRect/>
          </a:stretch>
        </p:blipFill>
        <p:spPr>
          <a:xfrm>
            <a:off x="179512" y="6500854"/>
            <a:ext cx="1080120" cy="312522"/>
          </a:xfrm>
          <a:prstGeom prst="rect">
            <a:avLst/>
          </a:prstGeom>
        </p:spPr>
      </p:pic>
    </p:spTree>
    <p:extLst>
      <p:ext uri="{BB962C8B-B14F-4D97-AF65-F5344CB8AC3E}">
        <p14:creationId xmlns:p14="http://schemas.microsoft.com/office/powerpoint/2010/main" val="123683719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27286223"/>
      </p:ext>
    </p:extLst>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42283961"/>
      </p:ext>
    </p:extLst>
  </p:cSld>
  <p:clrMap bg1="lt1" tx1="dk1" bg2="lt2" tx2="dk2" accent1="accent1" accent2="accent2" accent3="accent3" accent4="accent4" accent5="accent5" accent6="accent6" hlink="hlink" folHlink="folHlink"/>
  <p:sldLayoutIdLst>
    <p:sldLayoutId id="2147484016" r:id="rId1"/>
    <p:sldLayoutId id="2147484017" r:id="rId2"/>
    <p:sldLayoutId id="2147484018" r:id="rId3"/>
    <p:sldLayoutId id="2147484019" r:id="rId4"/>
    <p:sldLayoutId id="2147484020" r:id="rId5"/>
    <p:sldLayoutId id="2147484021" r:id="rId6"/>
    <p:sldLayoutId id="2147484022" r:id="rId7"/>
    <p:sldLayoutId id="2147484023" r:id="rId8"/>
    <p:sldLayoutId id="2147484024" r:id="rId9"/>
    <p:sldLayoutId id="2147484025" r:id="rId10"/>
    <p:sldLayoutId id="214748402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16527249"/>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77958779"/>
      </p:ext>
    </p:extLst>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29688555"/>
      </p:ext>
    </p:extLst>
  </p:cSld>
  <p:clrMap bg1="lt1" tx1="dk1" bg2="lt2" tx2="dk2" accent1="accent1" accent2="accent2" accent3="accent3" accent4="accent4" accent5="accent5" accent6="accent6" hlink="hlink" folHlink="folHlink"/>
  <p:sldLayoutIdLst>
    <p:sldLayoutId id="2147484052" r:id="rId1"/>
    <p:sldLayoutId id="2147484053" r:id="rId2"/>
    <p:sldLayoutId id="2147484054" r:id="rId3"/>
    <p:sldLayoutId id="2147484055" r:id="rId4"/>
    <p:sldLayoutId id="2147484056" r:id="rId5"/>
    <p:sldLayoutId id="2147484057" r:id="rId6"/>
    <p:sldLayoutId id="2147484058" r:id="rId7"/>
    <p:sldLayoutId id="2147484059" r:id="rId8"/>
    <p:sldLayoutId id="2147484060" r:id="rId9"/>
    <p:sldLayoutId id="2147484061" r:id="rId10"/>
    <p:sldLayoutId id="214748406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4879479"/>
      </p:ext>
    </p:extLst>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548595259"/>
      </p:ext>
    </p:extLst>
  </p:cSld>
  <p:clrMap bg1="lt1" tx1="dk1" bg2="lt2" tx2="dk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96958778"/>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dirty="0">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67" y="6357958"/>
            <a:ext cx="1347679" cy="389938"/>
          </a:xfrm>
          <a:prstGeom prst="rect">
            <a:avLst/>
          </a:prstGeom>
        </p:spPr>
      </p:pic>
    </p:spTree>
    <p:extLst>
      <p:ext uri="{BB962C8B-B14F-4D97-AF65-F5344CB8AC3E}">
        <p14:creationId xmlns:p14="http://schemas.microsoft.com/office/powerpoint/2010/main" val="115123169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rgbClr val="000000"/>
                </a:solidFill>
                <a:latin typeface="Garamond" charset="0"/>
              </a:defRPr>
            </a:lvl1pPr>
          </a:lstStyle>
          <a:p>
            <a:pPr fontAlgn="base">
              <a:spcBef>
                <a:spcPct val="0"/>
              </a:spcBef>
              <a:spcAft>
                <a:spcPct val="0"/>
              </a:spcAft>
            </a:pPr>
            <a:fld id="{964860F9-DD7C-AE47-98ED-AEBA17B0375F}" type="slidenum">
              <a:rPr lang="en-US" smtClean="0">
                <a:ea typeface="ＭＳ Ｐゴシック" charset="0"/>
                <a:cs typeface="Arial" charset="0"/>
              </a:rPr>
              <a:pPr fontAlgn="base">
                <a:spcBef>
                  <a:spcPct val="0"/>
                </a:spcBef>
                <a:spcAft>
                  <a:spcPct val="0"/>
                </a:spcAft>
              </a:pPr>
              <a:t>‹#›</a:t>
            </a:fld>
            <a:endParaRPr lang="en-US">
              <a:ea typeface="ＭＳ Ｐゴシック" charset="0"/>
              <a:cs typeface="Arial" charset="0"/>
            </a:endParaRPr>
          </a:p>
        </p:txBody>
      </p:sp>
      <p:sp>
        <p:nvSpPr>
          <p:cNvPr id="100360" name="Line 1032"/>
          <p:cNvSpPr>
            <a:spLocks noChangeShapeType="1"/>
          </p:cNvSpPr>
          <p:nvPr/>
        </p:nvSpPr>
        <p:spPr bwMode="auto">
          <a:xfrm>
            <a:off x="228600" y="6481763"/>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
        <p:nvSpPr>
          <p:cNvPr id="100361" name="Line 1033"/>
          <p:cNvSpPr>
            <a:spLocks noChangeShapeType="1"/>
          </p:cNvSpPr>
          <p:nvPr/>
        </p:nvSpPr>
        <p:spPr bwMode="auto">
          <a:xfrm>
            <a:off x="228600" y="898525"/>
            <a:ext cx="8610600" cy="0"/>
          </a:xfrm>
          <a:prstGeom prst="line">
            <a:avLst/>
          </a:prstGeom>
          <a:noFill/>
          <a:ln w="19050">
            <a:solidFill>
              <a:schemeClr val="accent1"/>
            </a:solidFill>
            <a:round/>
            <a:headEnd/>
            <a:tailEnd/>
          </a:ln>
          <a:effectLst/>
        </p:spPr>
        <p:txBody>
          <a:bodyPr/>
          <a:lstStyle/>
          <a:p>
            <a:pPr fontAlgn="base">
              <a:spcBef>
                <a:spcPct val="0"/>
              </a:spcBef>
              <a:spcAft>
                <a:spcPct val="0"/>
              </a:spcAft>
              <a:defRPr/>
            </a:pPr>
            <a:endParaRPr lang="en-US" sz="1350">
              <a:solidFill>
                <a:srgbClr val="000000"/>
              </a:solidFill>
              <a:latin typeface="Arial" pitchFamily="34" charset="0"/>
              <a:ea typeface="ＭＳ Ｐゴシック" charset="0"/>
              <a:cs typeface="Arial" charset="0"/>
            </a:endParaRPr>
          </a:p>
        </p:txBody>
      </p:sp>
    </p:spTree>
    <p:extLst>
      <p:ext uri="{BB962C8B-B14F-4D97-AF65-F5344CB8AC3E}">
        <p14:creationId xmlns:p14="http://schemas.microsoft.com/office/powerpoint/2010/main" val="915991945"/>
      </p:ext>
    </p:extLst>
  </p:cSld>
  <p:clrMap bg1="lt1" tx1="dk1" bg2="lt2" tx2="dk2" accent1="accent1" accent2="accent2" accent3="accent3" accent4="accent4" accent5="accent5" accent6="accent6" hlink="hlink" folHlink="folHlink"/>
  <p:sldLayoutIdLst>
    <p:sldLayoutId id="2147484112" r:id="rId1"/>
    <p:sldLayoutId id="2147484113" r:id="rId2"/>
    <p:sldLayoutId id="2147484114" r:id="rId3"/>
    <p:sldLayoutId id="2147484115" r:id="rId4"/>
    <p:sldLayoutId id="2147484116" r:id="rId5"/>
    <p:sldLayoutId id="2147484117" r:id="rId6"/>
    <p:sldLayoutId id="2147484118" r:id="rId7"/>
    <p:sldLayoutId id="2147484119" r:id="rId8"/>
    <p:sldLayoutId id="2147484120" r:id="rId9"/>
    <p:sldLayoutId id="2147484121" r:id="rId10"/>
    <p:sldLayoutId id="2147484122" r:id="rId11"/>
    <p:sldLayoutId id="2147484123"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4147357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16544679"/>
      </p:ext>
    </p:extLst>
  </p:cSld>
  <p:clrMap bg1="lt1" tx1="dk1" bg2="lt2" tx2="dk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 id="2147484131" r:id="rId7"/>
    <p:sldLayoutId id="2147484132" r:id="rId8"/>
    <p:sldLayoutId id="2147484133" r:id="rId9"/>
    <p:sldLayoutId id="2147484134" r:id="rId10"/>
    <p:sldLayoutId id="2147484135"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785739615"/>
      </p:ext>
    </p:extLst>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 id="2147484146" r:id="rId10"/>
    <p:sldLayoutId id="2147484147"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604142851"/>
      </p:ext>
    </p:extLst>
  </p:cSld>
  <p:clrMap bg1="lt1" tx1="dk1" bg2="lt2" tx2="dk2" accent1="accent1" accent2="accent2" accent3="accent3" accent4="accent4" accent5="accent5" accent6="accent6" hlink="hlink" folHlink="folHlink"/>
  <p:sldLayoutIdLst>
    <p:sldLayoutId id="2147484149" r:id="rId1"/>
    <p:sldLayoutId id="2147484150" r:id="rId2"/>
    <p:sldLayoutId id="2147484151" r:id="rId3"/>
    <p:sldLayoutId id="2147484152" r:id="rId4"/>
    <p:sldLayoutId id="2147484153" r:id="rId5"/>
    <p:sldLayoutId id="2147484154" r:id="rId6"/>
    <p:sldLayoutId id="2147484155" r:id="rId7"/>
    <p:sldLayoutId id="2147484156" r:id="rId8"/>
    <p:sldLayoutId id="2147484157" r:id="rId9"/>
    <p:sldLayoutId id="2147484158" r:id="rId10"/>
    <p:sldLayoutId id="2147484159"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p>
        </p:txBody>
      </p:sp>
      <p:sp>
        <p:nvSpPr>
          <p:cNvPr id="1027" name="Rectangle 1027"/>
          <p:cNvSpPr>
            <a:spLocks noGrp="1" noChangeArrowheads="1"/>
          </p:cNvSpPr>
          <p:nvPr>
            <p:ph type="body" idx="1"/>
          </p:nvPr>
        </p:nvSpPr>
        <p:spPr bwMode="auto">
          <a:xfrm>
            <a:off x="228600" y="898531"/>
            <a:ext cx="8610600" cy="5235575"/>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solidFill>
                  <a:srgbClr val="000000"/>
                </a:solidFill>
                <a:latin typeface="+mj-lt"/>
                <a:ea typeface="+mn-ea"/>
                <a:cs typeface="+mn-cs"/>
              </a:defRPr>
            </a:lvl1pPr>
          </a:lstStyle>
          <a:p>
            <a:pPr fontAlgn="base">
              <a:spcBef>
                <a:spcPct val="0"/>
              </a:spcBef>
              <a:spcAft>
                <a:spcPct val="0"/>
              </a:spcAft>
              <a:defRPr/>
            </a:pPr>
            <a:endParaRPr lang="en-US" altLang="en-US">
              <a:latin typeface="Garamond"/>
            </a:endParaRPr>
          </a:p>
        </p:txBody>
      </p:sp>
      <p:sp>
        <p:nvSpPr>
          <p:cNvPr id="100358" name="Rectangle 1030"/>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solidFill>
                  <a:srgbClr val="000000"/>
                </a:solidFill>
                <a:latin typeface="Garamond" charset="0"/>
                <a:cs typeface="Arial" charset="0"/>
              </a:defRPr>
            </a:lvl1pPr>
          </a:lstStyle>
          <a:p>
            <a:pPr fontAlgn="base">
              <a:spcBef>
                <a:spcPct val="0"/>
              </a:spcBef>
              <a:spcAft>
                <a:spcPct val="0"/>
              </a:spcAft>
              <a:defRPr/>
            </a:pPr>
            <a:fld id="{3FF84C08-C189-5C4C-822D-BCB9DCC3AF18}" type="slidenum">
              <a:rPr lang="en-US">
                <a:ea typeface="ＭＳ Ｐゴシック" charset="0"/>
              </a:rPr>
              <a:pPr fontAlgn="base">
                <a:spcBef>
                  <a:spcPct val="0"/>
                </a:spcBef>
                <a:spcAft>
                  <a:spcPct val="0"/>
                </a:spcAft>
                <a:defRPr/>
              </a:pPr>
              <a:t>‹#›</a:t>
            </a:fld>
            <a:endParaRPr lang="en-US">
              <a:ea typeface="ＭＳ Ｐゴシック" charset="0"/>
            </a:endParaRPr>
          </a:p>
        </p:txBody>
      </p:sp>
      <p:sp>
        <p:nvSpPr>
          <p:cNvPr id="1030" name="Line 1032"/>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
        <p:nvSpPr>
          <p:cNvPr id="1031" name="Line 1033"/>
          <p:cNvSpPr>
            <a:spLocks noChangeShapeType="1"/>
          </p:cNvSpPr>
          <p:nvPr/>
        </p:nvSpPr>
        <p:spPr bwMode="auto">
          <a:xfrm>
            <a:off x="228600" y="898525"/>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sz="1350">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1883795926"/>
      </p:ext>
    </p:extLst>
  </p:cSld>
  <p:clrMap bg1="lt1" tx1="dk1" bg2="lt2" tx2="dk2" accent1="accent1" accent2="accent2" accent3="accent3" accent4="accent4" accent5="accent5" accent6="accent6" hlink="hlink" folHlink="folHlink"/>
  <p:sldLayoutIdLst>
    <p:sldLayoutId id="2147484161" r:id="rId1"/>
    <p:sldLayoutId id="2147484162" r:id="rId2"/>
    <p:sldLayoutId id="2147484163" r:id="rId3"/>
    <p:sldLayoutId id="2147484164" r:id="rId4"/>
    <p:sldLayoutId id="2147484165" r:id="rId5"/>
    <p:sldLayoutId id="2147484166" r:id="rId6"/>
    <p:sldLayoutId id="2147484167" r:id="rId7"/>
    <p:sldLayoutId id="2147484168" r:id="rId8"/>
    <p:sldLayoutId id="2147484169" r:id="rId9"/>
    <p:sldLayoutId id="2147484170" r:id="rId10"/>
    <p:sldLayoutId id="2147484171" r:id="rId11"/>
    <p:sldLayoutId id="2147484172" r:id="rId12"/>
  </p:sldLayoutIdLst>
  <p:transition/>
  <p:hf hdr="0" ftr="0" dt="0"/>
  <p:txStyles>
    <p:titleStyle>
      <a:lvl1pPr algn="l" rtl="0" eaLnBrk="1" fontAlgn="base" hangingPunct="1">
        <a:spcBef>
          <a:spcPct val="0"/>
        </a:spcBef>
        <a:spcAft>
          <a:spcPct val="0"/>
        </a:spcAft>
        <a:defRPr sz="3000">
          <a:solidFill>
            <a:schemeClr val="tx2"/>
          </a:solidFill>
          <a:latin typeface="+mj-lt"/>
          <a:ea typeface="ＭＳ Ｐゴシック" pitchFamily="-105" charset="-128"/>
          <a:cs typeface="ＭＳ Ｐゴシック" pitchFamily="-105" charset="-128"/>
        </a:defRPr>
      </a:lvl1pPr>
      <a:lvl2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2pPr>
      <a:lvl3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3pPr>
      <a:lvl4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4pPr>
      <a:lvl5pPr algn="l" rtl="0" eaLnBrk="1" fontAlgn="base" hangingPunct="1">
        <a:spcBef>
          <a:spcPct val="0"/>
        </a:spcBef>
        <a:spcAft>
          <a:spcPct val="0"/>
        </a:spcAft>
        <a:defRPr sz="3000">
          <a:solidFill>
            <a:schemeClr val="tx2"/>
          </a:solidFill>
          <a:latin typeface="Garamond" pitchFamily="18" charset="0"/>
          <a:ea typeface="ＭＳ Ｐゴシック" pitchFamily="-105" charset="-128"/>
          <a:cs typeface="ＭＳ Ｐゴシック" pitchFamily="-105" charset="-128"/>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5" charset="-128"/>
          <a:cs typeface="ＭＳ Ｐゴシック" pitchFamily="-105" charset="-128"/>
        </a:defRPr>
      </a:lvl1pPr>
      <a:lvl2pPr marL="502444" indent="-244079" algn="l" rtl="0" eaLnBrk="1" fontAlgn="base" hangingPunct="1">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5" charset="-128"/>
        </a:defRPr>
      </a:lvl2pPr>
      <a:lvl3pPr marL="766763" indent="-263129" algn="l" rtl="0" eaLnBrk="1" fontAlgn="base" hangingPunct="1">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5" charset="-128"/>
        </a:defRPr>
      </a:lvl3pPr>
      <a:lvl4pPr marL="1004888" indent="-236935" algn="l" rtl="0" eaLnBrk="1" fontAlgn="base" hangingPunct="1">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5" charset="-128"/>
        </a:defRPr>
      </a:lvl4pPr>
      <a:lvl5pPr marL="1260872" indent="-254794" algn="l" rtl="0" eaLnBrk="1" fontAlgn="base" hangingPunct="1">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5" charset="-128"/>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
            <a:ext cx="8534400" cy="914400"/>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304800" y="990600"/>
            <a:ext cx="8534400" cy="5365750"/>
          </a:xfrm>
          <a:prstGeom prst="rect">
            <a:avLst/>
          </a:prstGeom>
        </p:spPr>
        <p:txBody>
          <a:bodyPr vert="horz" lIns="91440" tIns="45720" rIns="91440" bIns="45720" rtlCol="0">
            <a:no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457200" y="6400906"/>
            <a:ext cx="2133600" cy="32067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400906"/>
            <a:ext cx="2895600" cy="32067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7" name="Slide Number Placeholder 3"/>
          <p:cNvSpPr txBox="1">
            <a:spLocks/>
          </p:cNvSpPr>
          <p:nvPr/>
        </p:nvSpPr>
        <p:spPr>
          <a:xfrm>
            <a:off x="8077200" y="6248400"/>
            <a:ext cx="1066800" cy="609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B363EBC-A636-4E4F-B313-DA526F248DF6}" type="slidenum">
              <a:rPr lang="en-US" sz="1500" smtClean="0">
                <a:solidFill>
                  <a:prstClr val="black"/>
                </a:solidFill>
                <a:latin typeface="Calibri"/>
              </a:rPr>
              <a:pPr algn="ctr"/>
              <a:t>‹#›</a:t>
            </a:fld>
            <a:endParaRPr lang="en-US" sz="1500">
              <a:solidFill>
                <a:prstClr val="black"/>
              </a:solidFill>
              <a:latin typeface="Calibri"/>
            </a:endParaRPr>
          </a:p>
        </p:txBody>
      </p:sp>
    </p:spTree>
    <p:extLst>
      <p:ext uri="{BB962C8B-B14F-4D97-AF65-F5344CB8AC3E}">
        <p14:creationId xmlns:p14="http://schemas.microsoft.com/office/powerpoint/2010/main" val="1403711541"/>
      </p:ext>
    </p:extLst>
  </p:cSld>
  <p:clrMap bg1="lt1" tx1="dk1" bg2="lt2" tx2="dk2" accent1="accent1" accent2="accent2" accent3="accent3" accent4="accent4" accent5="accent5" accent6="accent6" hlink="hlink" folHlink="folHlink"/>
  <p:sldLayoutIdLst>
    <p:sldLayoutId id="2147484174" r:id="rId1"/>
    <p:sldLayoutId id="2147484175" r:id="rId2"/>
    <p:sldLayoutId id="2147484176" r:id="rId3"/>
    <p:sldLayoutId id="2147484177" r:id="rId4"/>
    <p:sldLayoutId id="2147484178" r:id="rId5"/>
    <p:sldLayoutId id="2147484179" r:id="rId6"/>
    <p:sldLayoutId id="2147484180" r:id="rId7"/>
    <p:sldLayoutId id="2147484181" r:id="rId8"/>
    <p:sldLayoutId id="2147484182" r:id="rId9"/>
    <p:sldLayoutId id="2147484183" r:id="rId10"/>
    <p:sldLayoutId id="2147484184" r:id="rId11"/>
  </p:sldLayoutIdLst>
  <p:hf hdr="0" ftr="0" dt="0"/>
  <p:txStyles>
    <p:titleStyle>
      <a:lvl1pPr algn="l" defTabSz="685800" rtl="0" eaLnBrk="1" latinLnBrk="0" hangingPunct="1">
        <a:spcBef>
          <a:spcPct val="0"/>
        </a:spcBef>
        <a:buNone/>
        <a:defRPr sz="3000" b="1"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
            <a:ext cx="8534400" cy="914400"/>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304800" y="990600"/>
            <a:ext cx="8534400" cy="5365750"/>
          </a:xfrm>
          <a:prstGeom prst="rect">
            <a:avLst/>
          </a:prstGeom>
        </p:spPr>
        <p:txBody>
          <a:bodyPr vert="horz" lIns="91440" tIns="45720" rIns="91440" bIns="45720" rtlCol="0">
            <a:no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457200" y="6400908"/>
            <a:ext cx="2133600" cy="32067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400908"/>
            <a:ext cx="2895600" cy="32067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7" name="Slide Number Placeholder 3"/>
          <p:cNvSpPr txBox="1">
            <a:spLocks/>
          </p:cNvSpPr>
          <p:nvPr/>
        </p:nvSpPr>
        <p:spPr>
          <a:xfrm>
            <a:off x="8077200" y="6248400"/>
            <a:ext cx="1066800" cy="609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B363EBC-A636-4E4F-B313-DA526F248DF6}" type="slidenum">
              <a:rPr lang="en-US" sz="1500" smtClean="0">
                <a:solidFill>
                  <a:prstClr val="black"/>
                </a:solidFill>
                <a:latin typeface="Calibri"/>
              </a:rPr>
              <a:pPr algn="ctr"/>
              <a:t>‹#›</a:t>
            </a:fld>
            <a:endParaRPr lang="en-US" sz="1500">
              <a:solidFill>
                <a:prstClr val="black"/>
              </a:solidFill>
              <a:latin typeface="Calibri"/>
            </a:endParaRPr>
          </a:p>
        </p:txBody>
      </p:sp>
    </p:spTree>
    <p:extLst>
      <p:ext uri="{BB962C8B-B14F-4D97-AF65-F5344CB8AC3E}">
        <p14:creationId xmlns:p14="http://schemas.microsoft.com/office/powerpoint/2010/main" val="120555133"/>
      </p:ext>
    </p:extLst>
  </p:cSld>
  <p:clrMap bg1="lt1" tx1="dk1" bg2="lt2" tx2="dk2" accent1="accent1" accent2="accent2" accent3="accent3" accent4="accent4" accent5="accent5" accent6="accent6" hlink="hlink" folHlink="folHlink"/>
  <p:sldLayoutIdLst>
    <p:sldLayoutId id="2147484186"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Lst>
  <p:hf hdr="0" ftr="0" dt="0"/>
  <p:txStyles>
    <p:titleStyle>
      <a:lvl1pPr algn="l" defTabSz="685800" rtl="0" eaLnBrk="1" latinLnBrk="0" hangingPunct="1">
        <a:spcBef>
          <a:spcPct val="0"/>
        </a:spcBef>
        <a:buNone/>
        <a:defRPr sz="3000" b="1"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754558022"/>
      </p:ext>
    </p:extLst>
  </p:cSld>
  <p:clrMap bg1="lt1" tx1="dk1" bg2="lt2" tx2="dk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6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46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6553200" y="635646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D63C8E0-6DD9-4302-9AA9-5177C785CB79}"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94496816"/>
      </p:ext>
    </p:extLst>
  </p:cSld>
  <p:clrMap bg1="lt1" tx1="dk1" bg2="lt2" tx2="dk2" accent1="accent1" accent2="accent2" accent3="accent3" accent4="accent4" accent5="accent5" accent6="accent6" hlink="hlink" folHlink="folHlink"/>
  <p:sldLayoutIdLst>
    <p:sldLayoutId id="2147484210" r:id="rId1"/>
    <p:sldLayoutId id="2147484211" r:id="rId2"/>
    <p:sldLayoutId id="2147484212" r:id="rId3"/>
    <p:sldLayoutId id="2147484213" r:id="rId4"/>
    <p:sldLayoutId id="2147484214" r:id="rId5"/>
    <p:sldLayoutId id="2147484215" r:id="rId6"/>
    <p:sldLayoutId id="2147484216" r:id="rId7"/>
    <p:sldLayoutId id="2147484217" r:id="rId8"/>
    <p:sldLayoutId id="2147484218" r:id="rId9"/>
    <p:sldLayoutId id="2147484219" r:id="rId10"/>
    <p:sldLayoutId id="2147484220" r:id="rId11"/>
  </p:sldLayoutIdLst>
  <p:hf hdr="0" ft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419100" y="196850"/>
            <a:ext cx="8077200" cy="55880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25400" tIns="25400" rIns="25400" bIns="25400" numCol="1" anchor="t" anchorCtr="0" compatLnSpc="1">
            <a:prstTxWarp prst="textNoShape">
              <a:avLst/>
            </a:prstTxWarp>
          </a:bodyPr>
          <a:lstStyle/>
          <a:p>
            <a:pPr lvl="0"/>
            <a:r>
              <a:rPr lang="zh-TW" altLang="en-US">
                <a:sym typeface="Myriad Pro Bold Cond" charset="0"/>
              </a:rPr>
              <a:t>按一下以編輯母片標題樣式</a:t>
            </a:r>
            <a:endParaRPr lang="en-US">
              <a:sym typeface="Myriad Pro Bold Cond" charset="0"/>
            </a:endParaRPr>
          </a:p>
        </p:txBody>
      </p:sp>
      <p:sp>
        <p:nvSpPr>
          <p:cNvPr id="2050" name="Rectangle 2"/>
          <p:cNvSpPr>
            <a:spLocks noGrp="1" noChangeArrowheads="1"/>
          </p:cNvSpPr>
          <p:nvPr>
            <p:ph type="body" idx="1"/>
          </p:nvPr>
        </p:nvSpPr>
        <p:spPr bwMode="auto">
          <a:xfrm>
            <a:off x="419100" y="1047750"/>
            <a:ext cx="8077200" cy="5175250"/>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25400" tIns="25400" rIns="25400" bIns="25400" numCol="1" anchor="t" anchorCtr="0" compatLnSpc="1">
            <a:prstTxWarp prst="textNoShape">
              <a:avLst/>
            </a:prstTxWarp>
          </a:bodyPr>
          <a:lstStyle/>
          <a:p>
            <a:pPr lvl="0"/>
            <a:r>
              <a:rPr lang="zh-TW" altLang="en-US">
                <a:sym typeface="Myriad Pro Bold Cond" charset="0"/>
              </a:rPr>
              <a:t>按一下以編輯母片文字樣式</a:t>
            </a:r>
          </a:p>
          <a:p>
            <a:pPr lvl="1"/>
            <a:r>
              <a:rPr lang="zh-TW" altLang="en-US">
                <a:sym typeface="Myriad Pro Bold Cond" charset="0"/>
              </a:rPr>
              <a:t>第二層</a:t>
            </a:r>
          </a:p>
          <a:p>
            <a:pPr lvl="2"/>
            <a:r>
              <a:rPr lang="zh-TW" altLang="en-US">
                <a:sym typeface="Myriad Pro Bold Cond" charset="0"/>
              </a:rPr>
              <a:t>第三層</a:t>
            </a:r>
          </a:p>
          <a:p>
            <a:pPr lvl="3"/>
            <a:r>
              <a:rPr lang="zh-TW" altLang="en-US">
                <a:sym typeface="Myriad Pro Bold Cond" charset="0"/>
              </a:rPr>
              <a:t>第四層</a:t>
            </a:r>
          </a:p>
          <a:p>
            <a:pPr lvl="4"/>
            <a:r>
              <a:rPr lang="zh-TW" altLang="en-US">
                <a:sym typeface="Myriad Pro Bold Cond" charset="0"/>
              </a:rPr>
              <a:t>第五層</a:t>
            </a:r>
            <a:endParaRPr lang="en-US">
              <a:sym typeface="Myriad Pro Bold Cond" charset="0"/>
            </a:endParaRPr>
          </a:p>
        </p:txBody>
      </p:sp>
    </p:spTree>
    <p:extLst>
      <p:ext uri="{BB962C8B-B14F-4D97-AF65-F5344CB8AC3E}">
        <p14:creationId xmlns:p14="http://schemas.microsoft.com/office/powerpoint/2010/main" val="1688483149"/>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Lst>
  <p:transition/>
  <p:hf hdr="0" ftr="0" dt="0"/>
  <p:txStyles>
    <p:titleStyle>
      <a:lvl1pPr algn="l" rtl="0" eaLnBrk="1" fontAlgn="base" hangingPunct="1">
        <a:spcBef>
          <a:spcPct val="0"/>
        </a:spcBef>
        <a:spcAft>
          <a:spcPct val="0"/>
        </a:spcAft>
        <a:defRPr sz="3150">
          <a:solidFill>
            <a:schemeClr val="tx1"/>
          </a:solidFill>
          <a:latin typeface="+mj-lt"/>
          <a:ea typeface="+mj-ea"/>
          <a:cs typeface="+mj-cs"/>
          <a:sym typeface="Myriad Pro Bold Cond" charset="0"/>
        </a:defRPr>
      </a:lvl1pPr>
      <a:lvl2pPr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2pPr>
      <a:lvl3pPr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3pPr>
      <a:lvl4pPr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4pPr>
      <a:lvl5pPr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5pPr>
      <a:lvl6pPr marL="171450"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6pPr>
      <a:lvl7pPr marL="342900"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7pPr>
      <a:lvl8pPr marL="514350"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8pPr>
      <a:lvl9pPr marL="685800" algn="l" rtl="0" eaLnBrk="1" fontAlgn="base" hangingPunct="1">
        <a:spcBef>
          <a:spcPct val="0"/>
        </a:spcBef>
        <a:spcAft>
          <a:spcPct val="0"/>
        </a:spcAft>
        <a:defRPr sz="3150">
          <a:solidFill>
            <a:schemeClr val="tx1"/>
          </a:solidFill>
          <a:latin typeface="Myriad Pro Bold Cond" charset="0"/>
          <a:ea typeface="ヒラギノ角ゴ ProN W6" charset="0"/>
          <a:cs typeface="ヒラギノ角ゴ ProN W6" charset="0"/>
          <a:sym typeface="Myriad Pro Bold Cond" charset="0"/>
        </a:defRPr>
      </a:lvl9pPr>
    </p:titleStyle>
    <p:bodyStyle>
      <a:lvl1pPr marL="300038" indent="-300038" algn="l" rtl="0" eaLnBrk="1" fontAlgn="base" hangingPunct="1">
        <a:spcBef>
          <a:spcPts val="525"/>
        </a:spcBef>
        <a:spcAft>
          <a:spcPct val="0"/>
        </a:spcAft>
        <a:buSzPct val="120000"/>
        <a:buFont typeface="Lucida Grande" charset="0"/>
        <a:buChar char="▪"/>
        <a:defRPr sz="2100">
          <a:solidFill>
            <a:schemeClr val="tx1"/>
          </a:solidFill>
          <a:latin typeface="+mn-lt"/>
          <a:ea typeface="+mn-ea"/>
          <a:cs typeface="+mn-cs"/>
          <a:sym typeface="Myriad Pro Bold Cond" charset="0"/>
        </a:defRPr>
      </a:lvl1pPr>
      <a:lvl2pPr marL="519113"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2pPr>
      <a:lvl3pPr marL="771525"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3pPr>
      <a:lvl4pPr marL="1019175"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4pPr>
      <a:lvl5pPr marL="127158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5pPr>
      <a:lvl6pPr marL="144303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6pPr>
      <a:lvl7pPr marL="161448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7pPr>
      <a:lvl8pPr marL="178593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8pPr>
      <a:lvl9pPr marL="1957388" indent="-238125" algn="l" rtl="0" eaLnBrk="1" fontAlgn="base" hangingPunct="1">
        <a:spcBef>
          <a:spcPts val="525"/>
        </a:spcBef>
        <a:spcAft>
          <a:spcPct val="0"/>
        </a:spcAft>
        <a:buClr>
          <a:srgbClr val="000000"/>
        </a:buClr>
        <a:buSzPct val="129000"/>
        <a:buFont typeface="Myriad Pro Bold Cond" charset="0"/>
        <a:buChar char="-"/>
        <a:defRPr sz="2100">
          <a:solidFill>
            <a:schemeClr val="tx1"/>
          </a:solidFill>
          <a:latin typeface="+mn-lt"/>
          <a:ea typeface="+mn-ea"/>
          <a:cs typeface="+mn-cs"/>
          <a:sym typeface="Myriad Pro Bold Cond" charset="0"/>
        </a:defRPr>
      </a:lvl9pPr>
    </p:bodyStyle>
    <p:otherStyle>
      <a:defPPr>
        <a:defRPr lang="en-US"/>
      </a:defPPr>
      <a:lvl1pPr marL="0" algn="l" defTabSz="171450" rtl="0" eaLnBrk="1" latinLnBrk="0" hangingPunct="1">
        <a:defRPr sz="675" kern="1200">
          <a:solidFill>
            <a:schemeClr val="tx1"/>
          </a:solidFill>
          <a:latin typeface="+mn-lt"/>
          <a:ea typeface="+mn-ea"/>
          <a:cs typeface="+mn-cs"/>
        </a:defRPr>
      </a:lvl1pPr>
      <a:lvl2pPr marL="171450" algn="l" defTabSz="171450" rtl="0" eaLnBrk="1" latinLnBrk="0" hangingPunct="1">
        <a:defRPr sz="675" kern="1200">
          <a:solidFill>
            <a:schemeClr val="tx1"/>
          </a:solidFill>
          <a:latin typeface="+mn-lt"/>
          <a:ea typeface="+mn-ea"/>
          <a:cs typeface="+mn-cs"/>
        </a:defRPr>
      </a:lvl2pPr>
      <a:lvl3pPr marL="342900" algn="l" defTabSz="171450" rtl="0" eaLnBrk="1" latinLnBrk="0" hangingPunct="1">
        <a:defRPr sz="675" kern="1200">
          <a:solidFill>
            <a:schemeClr val="tx1"/>
          </a:solidFill>
          <a:latin typeface="+mn-lt"/>
          <a:ea typeface="+mn-ea"/>
          <a:cs typeface="+mn-cs"/>
        </a:defRPr>
      </a:lvl3pPr>
      <a:lvl4pPr marL="514350" algn="l" defTabSz="171450" rtl="0" eaLnBrk="1" latinLnBrk="0" hangingPunct="1">
        <a:defRPr sz="675" kern="1200">
          <a:solidFill>
            <a:schemeClr val="tx1"/>
          </a:solidFill>
          <a:latin typeface="+mn-lt"/>
          <a:ea typeface="+mn-ea"/>
          <a:cs typeface="+mn-cs"/>
        </a:defRPr>
      </a:lvl4pPr>
      <a:lvl5pPr marL="685800" algn="l" defTabSz="171450" rtl="0" eaLnBrk="1" latinLnBrk="0" hangingPunct="1">
        <a:defRPr sz="675" kern="1200">
          <a:solidFill>
            <a:schemeClr val="tx1"/>
          </a:solidFill>
          <a:latin typeface="+mn-lt"/>
          <a:ea typeface="+mn-ea"/>
          <a:cs typeface="+mn-cs"/>
        </a:defRPr>
      </a:lvl5pPr>
      <a:lvl6pPr marL="857250" algn="l" defTabSz="171450" rtl="0" eaLnBrk="1" latinLnBrk="0" hangingPunct="1">
        <a:defRPr sz="675" kern="1200">
          <a:solidFill>
            <a:schemeClr val="tx1"/>
          </a:solidFill>
          <a:latin typeface="+mn-lt"/>
          <a:ea typeface="+mn-ea"/>
          <a:cs typeface="+mn-cs"/>
        </a:defRPr>
      </a:lvl6pPr>
      <a:lvl7pPr marL="1028700" algn="l" defTabSz="171450" rtl="0" eaLnBrk="1" latinLnBrk="0" hangingPunct="1">
        <a:defRPr sz="675" kern="1200">
          <a:solidFill>
            <a:schemeClr val="tx1"/>
          </a:solidFill>
          <a:latin typeface="+mn-lt"/>
          <a:ea typeface="+mn-ea"/>
          <a:cs typeface="+mn-cs"/>
        </a:defRPr>
      </a:lvl7pPr>
      <a:lvl8pPr marL="1200150" algn="l" defTabSz="171450" rtl="0" eaLnBrk="1" latinLnBrk="0" hangingPunct="1">
        <a:defRPr sz="675" kern="1200">
          <a:solidFill>
            <a:schemeClr val="tx1"/>
          </a:solidFill>
          <a:latin typeface="+mn-lt"/>
          <a:ea typeface="+mn-ea"/>
          <a:cs typeface="+mn-cs"/>
        </a:defRPr>
      </a:lvl8pPr>
      <a:lvl9pPr marL="1371600" algn="l" defTabSz="171450" rtl="0" eaLnBrk="1" latinLnBrk="0" hangingPunct="1">
        <a:defRPr sz="675"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84241808"/>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43950921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08078119"/>
      </p:ext>
    </p:extLst>
  </p:cSld>
  <p:clrMap bg1="lt1" tx1="dk1" bg2="lt2" tx2="dk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0" r:id="rId5"/>
    <p:sldLayoutId id="2147484251" r:id="rId6"/>
    <p:sldLayoutId id="2147484252" r:id="rId7"/>
    <p:sldLayoutId id="2147484253" r:id="rId8"/>
    <p:sldLayoutId id="2147484254" r:id="rId9"/>
    <p:sldLayoutId id="2147484255" r:id="rId10"/>
    <p:sldLayoutId id="214748425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01289844"/>
      </p:ext>
    </p:extLst>
  </p:cSld>
  <p:clrMap bg1="lt1" tx1="dk1" bg2="lt2" tx2="dk2" accent1="accent1" accent2="accent2" accent3="accent3" accent4="accent4" accent5="accent5" accent6="accent6" hlink="hlink" folHlink="folHlink"/>
  <p:sldLayoutIdLst>
    <p:sldLayoutId id="2147484258" r:id="rId1"/>
    <p:sldLayoutId id="2147484259" r:id="rId2"/>
    <p:sldLayoutId id="2147484260" r:id="rId3"/>
    <p:sldLayoutId id="2147484261" r:id="rId4"/>
    <p:sldLayoutId id="2147484262" r:id="rId5"/>
    <p:sldLayoutId id="2147484263" r:id="rId6"/>
    <p:sldLayoutId id="2147484264" r:id="rId7"/>
    <p:sldLayoutId id="2147484265" r:id="rId8"/>
    <p:sldLayoutId id="2147484266" r:id="rId9"/>
    <p:sldLayoutId id="2147484267" r:id="rId10"/>
    <p:sldLayoutId id="214748426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endParaRPr lang="en-US"/>
          </a:p>
        </p:txBody>
      </p:sp>
      <p:sp>
        <p:nvSpPr>
          <p:cNvPr id="2051" name="Text Placeholder 2"/>
          <p:cNvSpPr>
            <a:spLocks noGrp="1"/>
          </p:cNvSpPr>
          <p:nvPr>
            <p:ph type="body" idx="1"/>
          </p:nvPr>
        </p:nvSpPr>
        <p:spPr bwMode="auto">
          <a:xfrm>
            <a:off x="457200" y="1600206"/>
            <a:ext cx="8229600" cy="4525963"/>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72"/>
            <a:ext cx="2133600" cy="365125"/>
          </a:xfrm>
          <a:prstGeom prst="rect">
            <a:avLst/>
          </a:prstGeom>
        </p:spPr>
        <p:txBody>
          <a:bodyPr vert="horz" lIns="91440" tIns="45720" rIns="91440" bIns="45720" rtlCol="0" anchor="ctr"/>
          <a:lstStyle>
            <a:lvl1pPr algn="l" fontAlgn="auto">
              <a:spcBef>
                <a:spcPts val="0"/>
              </a:spcBef>
              <a:spcAft>
                <a:spcPts val="0"/>
              </a:spcAft>
              <a:defRPr sz="900" smtClean="0">
                <a:solidFill>
                  <a:schemeClr val="tx1">
                    <a:tint val="75000"/>
                  </a:schemeClr>
                </a:solidFill>
                <a:latin typeface="+mn-lt"/>
                <a:ea typeface="+mn-ea"/>
                <a:cs typeface="+mn-cs"/>
              </a:defRPr>
            </a:lvl1pPr>
          </a:lstStyle>
          <a:p>
            <a:pPr defTabSz="342900">
              <a:defRPr/>
            </a:pPr>
            <a:endParaRPr lang="en-US">
              <a:solidFill>
                <a:prstClr val="black">
                  <a:tint val="75000"/>
                </a:prstClr>
              </a:solidFill>
            </a:endParaRPr>
          </a:p>
        </p:txBody>
      </p:sp>
      <p:sp>
        <p:nvSpPr>
          <p:cNvPr id="5" name="Footer Placeholder 4"/>
          <p:cNvSpPr>
            <a:spLocks noGrp="1"/>
          </p:cNvSpPr>
          <p:nvPr>
            <p:ph type="ftr" sz="quarter" idx="3"/>
          </p:nvPr>
        </p:nvSpPr>
        <p:spPr>
          <a:xfrm>
            <a:off x="3124200" y="6356472"/>
            <a:ext cx="2895600" cy="365125"/>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ea typeface="+mn-ea"/>
                <a:cs typeface="+mn-cs"/>
              </a:defRPr>
            </a:lvl1pPr>
          </a:lstStyle>
          <a:p>
            <a:pPr defTabSz="34290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72"/>
            <a:ext cx="2133600" cy="365125"/>
          </a:xfrm>
          <a:prstGeom prst="rect">
            <a:avLst/>
          </a:prstGeom>
        </p:spPr>
        <p:txBody>
          <a:bodyPr vert="horz" lIns="91440" tIns="45720" rIns="91440" bIns="45720" rtlCol="0" anchor="ctr"/>
          <a:lstStyle>
            <a:lvl1pPr algn="r" fontAlgn="auto">
              <a:spcBef>
                <a:spcPts val="0"/>
              </a:spcBef>
              <a:spcAft>
                <a:spcPts val="0"/>
              </a:spcAft>
              <a:defRPr sz="1500" smtClean="0">
                <a:solidFill>
                  <a:schemeClr val="tx1">
                    <a:tint val="75000"/>
                  </a:schemeClr>
                </a:solidFill>
                <a:latin typeface="+mn-lt"/>
                <a:ea typeface="+mn-ea"/>
                <a:cs typeface="+mn-cs"/>
              </a:defRPr>
            </a:lvl1pPr>
          </a:lstStyle>
          <a:p>
            <a:pPr defTabSz="342900">
              <a:defRPr/>
            </a:pPr>
            <a:fld id="{8A7AAB5F-675F-1E47-950A-8D7D15C05443}" type="slidenum">
              <a:rPr lang="en-US" smtClean="0">
                <a:solidFill>
                  <a:prstClr val="black">
                    <a:tint val="75000"/>
                  </a:prstClr>
                </a:solidFill>
              </a:rPr>
              <a:pPr defTabSz="342900">
                <a:defRPr/>
              </a:pPr>
              <a:t>‹#›</a:t>
            </a:fld>
            <a:endParaRPr lang="en-US" dirty="0">
              <a:solidFill>
                <a:prstClr val="black">
                  <a:tint val="75000"/>
                </a:prstClr>
              </a:solidFill>
            </a:endParaRPr>
          </a:p>
        </p:txBody>
      </p:sp>
    </p:spTree>
    <p:extLst>
      <p:ext uri="{BB962C8B-B14F-4D97-AF65-F5344CB8AC3E}">
        <p14:creationId xmlns:p14="http://schemas.microsoft.com/office/powerpoint/2010/main" val="858437093"/>
      </p:ext>
    </p:extLst>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Lst>
  <p:hf hdr="0" ftr="0" dt="0"/>
  <p:txStyles>
    <p:title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alibri" charset="0"/>
          <a:ea typeface="ＭＳ Ｐゴシック" charset="0"/>
          <a:cs typeface="ＭＳ Ｐゴシック" charset="0"/>
        </a:defRPr>
      </a:lvl9pPr>
    </p:titleStyle>
    <p:bodyStyle>
      <a:lvl1pPr marL="257175" indent="-257175" algn="l" defTabSz="3429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ＭＳ Ｐゴシック" charset="0"/>
        </a:defRPr>
      </a:lvl1pPr>
      <a:lvl2pPr marL="557213" indent="-214313" algn="l" defTabSz="342900" rtl="0" eaLnBrk="1" fontAlgn="base" hangingPunct="1">
        <a:spcBef>
          <a:spcPct val="20000"/>
        </a:spcBef>
        <a:spcAft>
          <a:spcPct val="0"/>
        </a:spcAft>
        <a:buFont typeface="Arial" charset="0"/>
        <a:buChar char="–"/>
        <a:defRPr sz="2100" kern="1200">
          <a:solidFill>
            <a:schemeClr val="tx1"/>
          </a:solidFill>
          <a:latin typeface="+mn-lt"/>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kern="1200">
          <a:solidFill>
            <a:schemeClr val="tx1"/>
          </a:solidFill>
          <a:latin typeface="+mn-lt"/>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kern="1200">
          <a:solidFill>
            <a:schemeClr val="tx1"/>
          </a:solidFill>
          <a:latin typeface="+mn-lt"/>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kern="1200">
          <a:solidFill>
            <a:schemeClr val="tx1"/>
          </a:solidFill>
          <a:latin typeface="+mn-lt"/>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62191185"/>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
            <a:ext cx="8534400" cy="914400"/>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304800" y="990600"/>
            <a:ext cx="8534400" cy="5365750"/>
          </a:xfrm>
          <a:prstGeom prst="rect">
            <a:avLst/>
          </a:prstGeom>
        </p:spPr>
        <p:txBody>
          <a:bodyPr vert="horz" lIns="91440" tIns="45720" rIns="91440" bIns="45720" rtlCol="0">
            <a:no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457200" y="6400926"/>
            <a:ext cx="2133600" cy="32067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400926"/>
            <a:ext cx="2895600" cy="32067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latin typeface="Calibri"/>
            </a:endParaRPr>
          </a:p>
        </p:txBody>
      </p:sp>
      <p:sp>
        <p:nvSpPr>
          <p:cNvPr id="7" name="Slide Number Placeholder 3"/>
          <p:cNvSpPr txBox="1">
            <a:spLocks/>
          </p:cNvSpPr>
          <p:nvPr/>
        </p:nvSpPr>
        <p:spPr>
          <a:xfrm>
            <a:off x="8077200" y="6248400"/>
            <a:ext cx="1066800" cy="609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8B363EBC-A636-4E4F-B313-DA526F248DF6}" type="slidenum">
              <a:rPr lang="en-US" sz="1500" smtClean="0">
                <a:solidFill>
                  <a:prstClr val="black"/>
                </a:solidFill>
                <a:latin typeface="Calibri"/>
              </a:rPr>
              <a:pPr algn="ctr"/>
              <a:t>‹#›</a:t>
            </a:fld>
            <a:endParaRPr lang="en-US" sz="1500">
              <a:solidFill>
                <a:prstClr val="black"/>
              </a:solidFill>
              <a:latin typeface="Calibri"/>
            </a:endParaRPr>
          </a:p>
        </p:txBody>
      </p:sp>
    </p:spTree>
    <p:extLst>
      <p:ext uri="{BB962C8B-B14F-4D97-AF65-F5344CB8AC3E}">
        <p14:creationId xmlns:p14="http://schemas.microsoft.com/office/powerpoint/2010/main" val="1621911848"/>
      </p:ext>
    </p:extLst>
  </p:cSld>
  <p:clrMap bg1="lt1" tx1="dk1" bg2="lt2" tx2="dk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 id="2147484304" r:id="rId11"/>
  </p:sldLayoutIdLst>
  <p:hf hdr="0" ftr="0" dt="0"/>
  <p:txStyles>
    <p:titleStyle>
      <a:lvl1pPr algn="l" defTabSz="685800" rtl="0" eaLnBrk="1" latinLnBrk="0" hangingPunct="1">
        <a:spcBef>
          <a:spcPct val="0"/>
        </a:spcBef>
        <a:buNone/>
        <a:defRPr sz="3000" b="1"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37442071"/>
      </p:ext>
    </p:extLst>
  </p:cSld>
  <p:clrMap bg1="lt1" tx1="dk1" bg2="lt2" tx2="dk2" accent1="accent1" accent2="accent2" accent3="accent3" accent4="accent4" accent5="accent5" accent6="accent6" hlink="hlink" folHlink="folHlink"/>
  <p:sldLayoutIdLst>
    <p:sldLayoutId id="2147484306" r:id="rId1"/>
    <p:sldLayoutId id="2147484307" r:id="rId2"/>
    <p:sldLayoutId id="2147484308" r:id="rId3"/>
    <p:sldLayoutId id="2147484309" r:id="rId4"/>
    <p:sldLayoutId id="2147484310" r:id="rId5"/>
    <p:sldLayoutId id="2147484311" r:id="rId6"/>
    <p:sldLayoutId id="2147484312" r:id="rId7"/>
    <p:sldLayoutId id="2147484313" r:id="rId8"/>
    <p:sldLayoutId id="2147484314" r:id="rId9"/>
    <p:sldLayoutId id="2147484315" r:id="rId10"/>
    <p:sldLayoutId id="214748431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80"/>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342900"/>
            <a:endParaRPr lang="en-US">
              <a:solidFill>
                <a:prstClr val="black">
                  <a:tint val="75000"/>
                </a:prstClr>
              </a:solidFill>
            </a:endParaRPr>
          </a:p>
        </p:txBody>
      </p:sp>
      <p:sp>
        <p:nvSpPr>
          <p:cNvPr id="5" name="Footer Placeholder 4"/>
          <p:cNvSpPr>
            <a:spLocks noGrp="1"/>
          </p:cNvSpPr>
          <p:nvPr>
            <p:ph type="ftr" sz="quarter" idx="3"/>
          </p:nvPr>
        </p:nvSpPr>
        <p:spPr>
          <a:xfrm>
            <a:off x="3124200" y="6356480"/>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3429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80"/>
            <a:ext cx="2133600" cy="365125"/>
          </a:xfrm>
          <a:prstGeom prst="rect">
            <a:avLst/>
          </a:prstGeom>
        </p:spPr>
        <p:txBody>
          <a:bodyPr vert="horz" lIns="91440" tIns="45720" rIns="91440" bIns="45720" rtlCol="0" anchor="ctr"/>
          <a:lstStyle>
            <a:lvl1pPr algn="r">
              <a:defRPr sz="900">
                <a:solidFill>
                  <a:srgbClr val="000000"/>
                </a:solidFill>
              </a:defRPr>
            </a:lvl1pPr>
          </a:lstStyle>
          <a:p>
            <a:pPr defTabSz="342900"/>
            <a:fld id="{938804F6-1EC8-4F45-958E-1A743EB96386}" type="slidenum">
              <a:rPr lang="en-US" smtClean="0"/>
              <a:pPr defTabSz="342900"/>
              <a:t>‹#›</a:t>
            </a:fld>
            <a:endParaRPr lang="en-US"/>
          </a:p>
        </p:txBody>
      </p:sp>
      <p:pic>
        <p:nvPicPr>
          <p:cNvPr id="7" name="Picture 6"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11348958"/>
      </p:ext>
    </p:extLst>
  </p:cSld>
  <p:clrMap bg1="lt1" tx1="dk1" bg2="lt2" tx2="dk2" accent1="accent1" accent2="accent2" accent3="accent3" accent4="accent4" accent5="accent5" accent6="accent6" hlink="hlink" folHlink="folHlink"/>
  <p:sldLayoutIdLst>
    <p:sldLayoutId id="2147484318" r:id="rId1"/>
    <p:sldLayoutId id="2147484319" r:id="rId2"/>
    <p:sldLayoutId id="2147484320" r:id="rId3"/>
    <p:sldLayoutId id="2147484321" r:id="rId4"/>
    <p:sldLayoutId id="2147484322" r:id="rId5"/>
    <p:sldLayoutId id="2147484323" r:id="rId6"/>
    <p:sldLayoutId id="2147484324" r:id="rId7"/>
    <p:sldLayoutId id="2147484325" r:id="rId8"/>
    <p:sldLayoutId id="2147484326" r:id="rId9"/>
    <p:sldLayoutId id="2147484327" r:id="rId10"/>
    <p:sldLayoutId id="2147484328" r:id="rId11"/>
  </p:sldLayoutIdLst>
  <p:hf hdr="0" ftr="0" dt="0"/>
  <p:txStyles>
    <p:titleStyle>
      <a:lvl1pPr algn="ctr" defTabSz="3429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600119724"/>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3" r:id="rId4"/>
    <p:sldLayoutId id="2147484334" r:id="rId5"/>
    <p:sldLayoutId id="2147484335" r:id="rId6"/>
    <p:sldLayoutId id="2147484336" r:id="rId7"/>
    <p:sldLayoutId id="2147484337" r:id="rId8"/>
    <p:sldLayoutId id="2147484338" r:id="rId9"/>
    <p:sldLayoutId id="2147484339" r:id="rId10"/>
    <p:sldLayoutId id="214748434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817849637"/>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892468744"/>
      </p:ext>
    </p:extLst>
  </p:cSld>
  <p:clrMap bg1="lt1" tx1="dk1" bg2="lt2" tx2="dk2" accent1="accent1" accent2="accent2" accent3="accent3" accent4="accent4" accent5="accent5" accent6="accent6" hlink="hlink" folHlink="folHlink"/>
  <p:sldLayoutIdLst>
    <p:sldLayoutId id="2147484354" r:id="rId1"/>
    <p:sldLayoutId id="2147484355" r:id="rId2"/>
    <p:sldLayoutId id="2147484356" r:id="rId3"/>
    <p:sldLayoutId id="2147484357" r:id="rId4"/>
    <p:sldLayoutId id="2147484358" r:id="rId5"/>
    <p:sldLayoutId id="2147484359" r:id="rId6"/>
    <p:sldLayoutId id="2147484360" r:id="rId7"/>
    <p:sldLayoutId id="2147484361" r:id="rId8"/>
    <p:sldLayoutId id="2147484362" r:id="rId9"/>
    <p:sldLayoutId id="2147484363" r:id="rId10"/>
    <p:sldLayoutId id="214748436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83211882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13442341"/>
      </p:ext>
    </p:extLst>
  </p:cSld>
  <p:clrMap bg1="lt1" tx1="dk1" bg2="lt2" tx2="dk2" accent1="accent1" accent2="accent2" accent3="accent3" accent4="accent4" accent5="accent5" accent6="accent6" hlink="hlink" folHlink="folHlink"/>
  <p:sldLayoutIdLst>
    <p:sldLayoutId id="2147484366" r:id="rId1"/>
    <p:sldLayoutId id="2147484367" r:id="rId2"/>
    <p:sldLayoutId id="2147484368" r:id="rId3"/>
    <p:sldLayoutId id="2147484369" r:id="rId4"/>
    <p:sldLayoutId id="2147484370" r:id="rId5"/>
    <p:sldLayoutId id="2147484371" r:id="rId6"/>
    <p:sldLayoutId id="2147484372" r:id="rId7"/>
    <p:sldLayoutId id="2147484373" r:id="rId8"/>
    <p:sldLayoutId id="2147484374" r:id="rId9"/>
    <p:sldLayoutId id="2147484375" r:id="rId10"/>
    <p:sldLayoutId id="214748437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764162425"/>
      </p:ext>
    </p:extLst>
  </p:cSld>
  <p:clrMap bg1="lt1" tx1="dk1" bg2="lt2" tx2="dk2" accent1="accent1" accent2="accent2" accent3="accent3" accent4="accent4" accent5="accent5" accent6="accent6" hlink="hlink" folHlink="folHlink"/>
  <p:sldLayoutIdLst>
    <p:sldLayoutId id="2147484378" r:id="rId1"/>
    <p:sldLayoutId id="2147484379" r:id="rId2"/>
    <p:sldLayoutId id="2147484380" r:id="rId3"/>
    <p:sldLayoutId id="2147484381" r:id="rId4"/>
    <p:sldLayoutId id="2147484382" r:id="rId5"/>
    <p:sldLayoutId id="2147484383" r:id="rId6"/>
    <p:sldLayoutId id="2147484384" r:id="rId7"/>
    <p:sldLayoutId id="2147484385" r:id="rId8"/>
    <p:sldLayoutId id="2147484386" r:id="rId9"/>
    <p:sldLayoutId id="2147484387" r:id="rId10"/>
    <p:sldLayoutId id="214748438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42686763"/>
      </p:ext>
    </p:extLst>
  </p:cSld>
  <p:clrMap bg1="lt1" tx1="dk1" bg2="lt2" tx2="dk2" accent1="accent1" accent2="accent2" accent3="accent3" accent4="accent4" accent5="accent5" accent6="accent6" hlink="hlink" folHlink="folHlink"/>
  <p:sldLayoutIdLst>
    <p:sldLayoutId id="2147484390" r:id="rId1"/>
    <p:sldLayoutId id="2147484391" r:id="rId2"/>
    <p:sldLayoutId id="2147484392" r:id="rId3"/>
    <p:sldLayoutId id="2147484393" r:id="rId4"/>
    <p:sldLayoutId id="2147484394" r:id="rId5"/>
    <p:sldLayoutId id="2147484395" r:id="rId6"/>
    <p:sldLayoutId id="2147484396" r:id="rId7"/>
    <p:sldLayoutId id="2147484397" r:id="rId8"/>
    <p:sldLayoutId id="2147484398" r:id="rId9"/>
    <p:sldLayoutId id="2147484399" r:id="rId10"/>
    <p:sldLayoutId id="214748440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900">
                <a:latin typeface="Garamond" pitchFamily="18" charset="0"/>
              </a:defRPr>
            </a:lvl1pPr>
          </a:lstStyle>
          <a:p>
            <a:pPr defTabSz="6856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200">
                <a:latin typeface="Garamond" pitchFamily="18" charset="0"/>
              </a:defRPr>
            </a:lvl1pPr>
          </a:lstStyle>
          <a:p>
            <a:pPr defTabSz="685624"/>
            <a:fld id="{6F400BD0-49BF-48FC-8114-37C1D4F5AB3D}" type="slidenum">
              <a:rPr lang="en-US" altLang="en-US" smtClean="0">
                <a:solidFill>
                  <a:srgbClr val="000000"/>
                </a:solidFill>
              </a:rPr>
              <a:pPr defTabSz="6856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820066731"/>
      </p:ext>
    </p:extLst>
  </p:cSld>
  <p:clrMap bg1="lt1" tx1="dk1" bg2="lt2" tx2="dk2" accent1="accent1" accent2="accent2" accent3="accent3" accent4="accent4" accent5="accent5" accent6="accent6" hlink="hlink" folHlink="folHlink"/>
  <p:sldLayoutIdLst>
    <p:sldLayoutId id="2147484402" r:id="rId1"/>
    <p:sldLayoutId id="2147484403" r:id="rId2"/>
    <p:sldLayoutId id="2147484404" r:id="rId3"/>
    <p:sldLayoutId id="2147484405" r:id="rId4"/>
    <p:sldLayoutId id="2147484406" r:id="rId5"/>
    <p:sldLayoutId id="2147484407" r:id="rId6"/>
    <p:sldLayoutId id="2147484408" r:id="rId7"/>
    <p:sldLayoutId id="2147484409" r:id="rId8"/>
    <p:sldLayoutId id="2147484410" r:id="rId9"/>
    <p:sldLayoutId id="2147484411" r:id="rId10"/>
    <p:sldLayoutId id="214748441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12" algn="l" rtl="0" eaLnBrk="1" fontAlgn="base" hangingPunct="1">
        <a:spcBef>
          <a:spcPct val="0"/>
        </a:spcBef>
        <a:spcAft>
          <a:spcPct val="0"/>
        </a:spcAft>
        <a:defRPr sz="3000">
          <a:solidFill>
            <a:schemeClr val="tx2"/>
          </a:solidFill>
          <a:latin typeface="Garamond" pitchFamily="18" charset="0"/>
        </a:defRPr>
      </a:lvl6pPr>
      <a:lvl7pPr marL="685624" algn="l" rtl="0" eaLnBrk="1" fontAlgn="base" hangingPunct="1">
        <a:spcBef>
          <a:spcPct val="0"/>
        </a:spcBef>
        <a:spcAft>
          <a:spcPct val="0"/>
        </a:spcAft>
        <a:defRPr sz="3000">
          <a:solidFill>
            <a:schemeClr val="tx2"/>
          </a:solidFill>
          <a:latin typeface="Garamond" pitchFamily="18" charset="0"/>
        </a:defRPr>
      </a:lvl7pPr>
      <a:lvl8pPr marL="1028438" algn="l" rtl="0" eaLnBrk="1" fontAlgn="base" hangingPunct="1">
        <a:spcBef>
          <a:spcPct val="0"/>
        </a:spcBef>
        <a:spcAft>
          <a:spcPct val="0"/>
        </a:spcAft>
        <a:defRPr sz="3000">
          <a:solidFill>
            <a:schemeClr val="tx2"/>
          </a:solidFill>
          <a:latin typeface="Garamond" pitchFamily="18" charset="0"/>
        </a:defRPr>
      </a:lvl8pPr>
      <a:lvl9pPr marL="1371249" algn="l" rtl="0" eaLnBrk="1" fontAlgn="base" hangingPunct="1">
        <a:spcBef>
          <a:spcPct val="0"/>
        </a:spcBef>
        <a:spcAft>
          <a:spcPct val="0"/>
        </a:spcAft>
        <a:defRPr sz="3000">
          <a:solidFill>
            <a:schemeClr val="tx2"/>
          </a:solidFill>
          <a:latin typeface="Garamond" pitchFamily="18" charset="0"/>
        </a:defRPr>
      </a:lvl9pPr>
    </p:titleStyle>
    <p:bodyStyle>
      <a:lvl1pPr marL="257110" indent="-257110"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15" indent="-244016"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567" indent="-263061"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630" indent="-23687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550"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364"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174"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8987"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1797"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24" rtl="0" eaLnBrk="1" latinLnBrk="0" hangingPunct="1">
        <a:defRPr sz="1350" kern="1200">
          <a:solidFill>
            <a:schemeClr val="tx1"/>
          </a:solidFill>
          <a:latin typeface="+mn-lt"/>
          <a:ea typeface="+mn-ea"/>
          <a:cs typeface="+mn-cs"/>
        </a:defRPr>
      </a:lvl1pPr>
      <a:lvl2pPr marL="342812" algn="l" defTabSz="685624" rtl="0" eaLnBrk="1" latinLnBrk="0" hangingPunct="1">
        <a:defRPr sz="1350" kern="1200">
          <a:solidFill>
            <a:schemeClr val="tx1"/>
          </a:solidFill>
          <a:latin typeface="+mn-lt"/>
          <a:ea typeface="+mn-ea"/>
          <a:cs typeface="+mn-cs"/>
        </a:defRPr>
      </a:lvl2pPr>
      <a:lvl3pPr marL="685624" algn="l" defTabSz="685624" rtl="0" eaLnBrk="1" latinLnBrk="0" hangingPunct="1">
        <a:defRPr sz="1350" kern="1200">
          <a:solidFill>
            <a:schemeClr val="tx1"/>
          </a:solidFill>
          <a:latin typeface="+mn-lt"/>
          <a:ea typeface="+mn-ea"/>
          <a:cs typeface="+mn-cs"/>
        </a:defRPr>
      </a:lvl3pPr>
      <a:lvl4pPr marL="1028438" algn="l" defTabSz="685624" rtl="0" eaLnBrk="1" latinLnBrk="0" hangingPunct="1">
        <a:defRPr sz="1350" kern="1200">
          <a:solidFill>
            <a:schemeClr val="tx1"/>
          </a:solidFill>
          <a:latin typeface="+mn-lt"/>
          <a:ea typeface="+mn-ea"/>
          <a:cs typeface="+mn-cs"/>
        </a:defRPr>
      </a:lvl4pPr>
      <a:lvl5pPr marL="1371249" algn="l" defTabSz="685624" rtl="0" eaLnBrk="1" latinLnBrk="0" hangingPunct="1">
        <a:defRPr sz="1350" kern="1200">
          <a:solidFill>
            <a:schemeClr val="tx1"/>
          </a:solidFill>
          <a:latin typeface="+mn-lt"/>
          <a:ea typeface="+mn-ea"/>
          <a:cs typeface="+mn-cs"/>
        </a:defRPr>
      </a:lvl5pPr>
      <a:lvl6pPr marL="1714061" algn="l" defTabSz="685624" rtl="0" eaLnBrk="1" latinLnBrk="0" hangingPunct="1">
        <a:defRPr sz="1350" kern="1200">
          <a:solidFill>
            <a:schemeClr val="tx1"/>
          </a:solidFill>
          <a:latin typeface="+mn-lt"/>
          <a:ea typeface="+mn-ea"/>
          <a:cs typeface="+mn-cs"/>
        </a:defRPr>
      </a:lvl6pPr>
      <a:lvl7pPr marL="2056875" algn="l" defTabSz="685624" rtl="0" eaLnBrk="1" latinLnBrk="0" hangingPunct="1">
        <a:defRPr sz="1350" kern="1200">
          <a:solidFill>
            <a:schemeClr val="tx1"/>
          </a:solidFill>
          <a:latin typeface="+mn-lt"/>
          <a:ea typeface="+mn-ea"/>
          <a:cs typeface="+mn-cs"/>
        </a:defRPr>
      </a:lvl7pPr>
      <a:lvl8pPr marL="2399685" algn="l" defTabSz="685624" rtl="0" eaLnBrk="1" latinLnBrk="0" hangingPunct="1">
        <a:defRPr sz="1350" kern="1200">
          <a:solidFill>
            <a:schemeClr val="tx1"/>
          </a:solidFill>
          <a:latin typeface="+mn-lt"/>
          <a:ea typeface="+mn-ea"/>
          <a:cs typeface="+mn-cs"/>
        </a:defRPr>
      </a:lvl8pPr>
      <a:lvl9pPr marL="2742499" algn="l" defTabSz="685624" rtl="0" eaLnBrk="1" latinLnBrk="0" hangingPunct="1">
        <a:defRPr sz="135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900">
                <a:latin typeface="Garamond" pitchFamily="18" charset="0"/>
              </a:defRPr>
            </a:lvl1pPr>
          </a:lstStyle>
          <a:p>
            <a:pPr defTabSz="6856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200">
                <a:latin typeface="Garamond" pitchFamily="18" charset="0"/>
              </a:defRPr>
            </a:lvl1pPr>
          </a:lstStyle>
          <a:p>
            <a:pPr defTabSz="685624"/>
            <a:fld id="{6F400BD0-49BF-48FC-8114-37C1D4F5AB3D}" type="slidenum">
              <a:rPr lang="en-US" altLang="en-US" smtClean="0">
                <a:solidFill>
                  <a:srgbClr val="000000"/>
                </a:solidFill>
              </a:rPr>
              <a:pPr defTabSz="6856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62" tIns="34282" rIns="68562" bIns="34282"/>
          <a:lstStyle/>
          <a:p>
            <a:pPr defTabSz="685624">
              <a:defRPr/>
            </a:pPr>
            <a:endParaRPr lang="en-US" sz="1350">
              <a:solidFill>
                <a:srgbClr val="000000"/>
              </a:solidFill>
              <a:latin typeface="Tahoma"/>
            </a:endParaRPr>
          </a:p>
        </p:txBody>
      </p:sp>
    </p:spTree>
    <p:extLst>
      <p:ext uri="{BB962C8B-B14F-4D97-AF65-F5344CB8AC3E}">
        <p14:creationId xmlns:p14="http://schemas.microsoft.com/office/powerpoint/2010/main" val="724994289"/>
      </p:ext>
    </p:extLst>
  </p:cSld>
  <p:clrMap bg1="lt1" tx1="dk1" bg2="lt2" tx2="dk2" accent1="accent1" accent2="accent2" accent3="accent3" accent4="accent4" accent5="accent5" accent6="accent6" hlink="hlink" folHlink="folHlink"/>
  <p:sldLayoutIdLst>
    <p:sldLayoutId id="2147484414" r:id="rId1"/>
    <p:sldLayoutId id="2147484415" r:id="rId2"/>
    <p:sldLayoutId id="2147484416" r:id="rId3"/>
    <p:sldLayoutId id="2147484417" r:id="rId4"/>
    <p:sldLayoutId id="2147484418" r:id="rId5"/>
    <p:sldLayoutId id="2147484419" r:id="rId6"/>
    <p:sldLayoutId id="2147484420" r:id="rId7"/>
    <p:sldLayoutId id="2147484421" r:id="rId8"/>
    <p:sldLayoutId id="2147484422" r:id="rId9"/>
    <p:sldLayoutId id="2147484423" r:id="rId10"/>
    <p:sldLayoutId id="214748442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812" algn="l" rtl="0" eaLnBrk="1" fontAlgn="base" hangingPunct="1">
        <a:spcBef>
          <a:spcPct val="0"/>
        </a:spcBef>
        <a:spcAft>
          <a:spcPct val="0"/>
        </a:spcAft>
        <a:defRPr sz="3000">
          <a:solidFill>
            <a:schemeClr val="tx2"/>
          </a:solidFill>
          <a:latin typeface="Garamond" pitchFamily="18" charset="0"/>
        </a:defRPr>
      </a:lvl6pPr>
      <a:lvl7pPr marL="685624" algn="l" rtl="0" eaLnBrk="1" fontAlgn="base" hangingPunct="1">
        <a:spcBef>
          <a:spcPct val="0"/>
        </a:spcBef>
        <a:spcAft>
          <a:spcPct val="0"/>
        </a:spcAft>
        <a:defRPr sz="3000">
          <a:solidFill>
            <a:schemeClr val="tx2"/>
          </a:solidFill>
          <a:latin typeface="Garamond" pitchFamily="18" charset="0"/>
        </a:defRPr>
      </a:lvl7pPr>
      <a:lvl8pPr marL="1028438" algn="l" rtl="0" eaLnBrk="1" fontAlgn="base" hangingPunct="1">
        <a:spcBef>
          <a:spcPct val="0"/>
        </a:spcBef>
        <a:spcAft>
          <a:spcPct val="0"/>
        </a:spcAft>
        <a:defRPr sz="3000">
          <a:solidFill>
            <a:schemeClr val="tx2"/>
          </a:solidFill>
          <a:latin typeface="Garamond" pitchFamily="18" charset="0"/>
        </a:defRPr>
      </a:lvl8pPr>
      <a:lvl9pPr marL="1371249" algn="l" rtl="0" eaLnBrk="1" fontAlgn="base" hangingPunct="1">
        <a:spcBef>
          <a:spcPct val="0"/>
        </a:spcBef>
        <a:spcAft>
          <a:spcPct val="0"/>
        </a:spcAft>
        <a:defRPr sz="3000">
          <a:solidFill>
            <a:schemeClr val="tx2"/>
          </a:solidFill>
          <a:latin typeface="Garamond" pitchFamily="18" charset="0"/>
        </a:defRPr>
      </a:lvl9pPr>
    </p:titleStyle>
    <p:bodyStyle>
      <a:lvl1pPr marL="257110" indent="-257110"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315" indent="-244016"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567" indent="-263061"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630" indent="-23687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550"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364"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174"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8987"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1797" indent="-254729"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624" rtl="0" eaLnBrk="1" latinLnBrk="0" hangingPunct="1">
        <a:defRPr sz="1350" kern="1200">
          <a:solidFill>
            <a:schemeClr val="tx1"/>
          </a:solidFill>
          <a:latin typeface="+mn-lt"/>
          <a:ea typeface="+mn-ea"/>
          <a:cs typeface="+mn-cs"/>
        </a:defRPr>
      </a:lvl1pPr>
      <a:lvl2pPr marL="342812" algn="l" defTabSz="685624" rtl="0" eaLnBrk="1" latinLnBrk="0" hangingPunct="1">
        <a:defRPr sz="1350" kern="1200">
          <a:solidFill>
            <a:schemeClr val="tx1"/>
          </a:solidFill>
          <a:latin typeface="+mn-lt"/>
          <a:ea typeface="+mn-ea"/>
          <a:cs typeface="+mn-cs"/>
        </a:defRPr>
      </a:lvl2pPr>
      <a:lvl3pPr marL="685624" algn="l" defTabSz="685624" rtl="0" eaLnBrk="1" latinLnBrk="0" hangingPunct="1">
        <a:defRPr sz="1350" kern="1200">
          <a:solidFill>
            <a:schemeClr val="tx1"/>
          </a:solidFill>
          <a:latin typeface="+mn-lt"/>
          <a:ea typeface="+mn-ea"/>
          <a:cs typeface="+mn-cs"/>
        </a:defRPr>
      </a:lvl3pPr>
      <a:lvl4pPr marL="1028438" algn="l" defTabSz="685624" rtl="0" eaLnBrk="1" latinLnBrk="0" hangingPunct="1">
        <a:defRPr sz="1350" kern="1200">
          <a:solidFill>
            <a:schemeClr val="tx1"/>
          </a:solidFill>
          <a:latin typeface="+mn-lt"/>
          <a:ea typeface="+mn-ea"/>
          <a:cs typeface="+mn-cs"/>
        </a:defRPr>
      </a:lvl4pPr>
      <a:lvl5pPr marL="1371249" algn="l" defTabSz="685624" rtl="0" eaLnBrk="1" latinLnBrk="0" hangingPunct="1">
        <a:defRPr sz="1350" kern="1200">
          <a:solidFill>
            <a:schemeClr val="tx1"/>
          </a:solidFill>
          <a:latin typeface="+mn-lt"/>
          <a:ea typeface="+mn-ea"/>
          <a:cs typeface="+mn-cs"/>
        </a:defRPr>
      </a:lvl5pPr>
      <a:lvl6pPr marL="1714061" algn="l" defTabSz="685624" rtl="0" eaLnBrk="1" latinLnBrk="0" hangingPunct="1">
        <a:defRPr sz="1350" kern="1200">
          <a:solidFill>
            <a:schemeClr val="tx1"/>
          </a:solidFill>
          <a:latin typeface="+mn-lt"/>
          <a:ea typeface="+mn-ea"/>
          <a:cs typeface="+mn-cs"/>
        </a:defRPr>
      </a:lvl6pPr>
      <a:lvl7pPr marL="2056875" algn="l" defTabSz="685624" rtl="0" eaLnBrk="1" latinLnBrk="0" hangingPunct="1">
        <a:defRPr sz="1350" kern="1200">
          <a:solidFill>
            <a:schemeClr val="tx1"/>
          </a:solidFill>
          <a:latin typeface="+mn-lt"/>
          <a:ea typeface="+mn-ea"/>
          <a:cs typeface="+mn-cs"/>
        </a:defRPr>
      </a:lvl7pPr>
      <a:lvl8pPr marL="2399685" algn="l" defTabSz="685624" rtl="0" eaLnBrk="1" latinLnBrk="0" hangingPunct="1">
        <a:defRPr sz="1350" kern="1200">
          <a:solidFill>
            <a:schemeClr val="tx1"/>
          </a:solidFill>
          <a:latin typeface="+mn-lt"/>
          <a:ea typeface="+mn-ea"/>
          <a:cs typeface="+mn-cs"/>
        </a:defRPr>
      </a:lvl8pPr>
      <a:lvl9pPr marL="2742499" algn="l" defTabSz="685624" rtl="0" eaLnBrk="1" latinLnBrk="0" hangingPunct="1">
        <a:defRPr sz="135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900">
                <a:latin typeface="Garamond" pitchFamily="18" charset="0"/>
              </a:defRPr>
            </a:lvl1pPr>
          </a:lstStyle>
          <a:p>
            <a:pPr defTabSz="685518"/>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200">
                <a:latin typeface="Garamond" pitchFamily="18" charset="0"/>
              </a:defRPr>
            </a:lvl1pPr>
          </a:lstStyle>
          <a:p>
            <a:pPr defTabSz="685518"/>
            <a:fld id="{6F400BD0-49BF-48FC-8114-37C1D4F5AB3D}" type="slidenum">
              <a:rPr lang="en-US" altLang="en-US" smtClean="0">
                <a:solidFill>
                  <a:srgbClr val="000000"/>
                </a:solidFill>
              </a:rPr>
              <a:pPr defTabSz="685518"/>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68552" tIns="34277" rIns="68552" bIns="34277"/>
          <a:lstStyle/>
          <a:p>
            <a:pPr defTabSz="685518">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68552" tIns="34277" rIns="68552" bIns="34277"/>
          <a:lstStyle/>
          <a:p>
            <a:pPr defTabSz="685518">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778175444"/>
      </p:ext>
    </p:extLst>
  </p:cSld>
  <p:clrMap bg1="lt1" tx1="dk1" bg2="lt2" tx2="dk2" accent1="accent1" accent2="accent2" accent3="accent3" accent4="accent4" accent5="accent5" accent6="accent6" hlink="hlink" folHlink="folHlink"/>
  <p:sldLayoutIdLst>
    <p:sldLayoutId id="2147484426" r:id="rId1"/>
    <p:sldLayoutId id="2147484427" r:id="rId2"/>
    <p:sldLayoutId id="2147484428" r:id="rId3"/>
    <p:sldLayoutId id="2147484429" r:id="rId4"/>
    <p:sldLayoutId id="2147484430" r:id="rId5"/>
    <p:sldLayoutId id="2147484431" r:id="rId6"/>
    <p:sldLayoutId id="2147484432" r:id="rId7"/>
    <p:sldLayoutId id="2147484433" r:id="rId8"/>
    <p:sldLayoutId id="2147484434" r:id="rId9"/>
    <p:sldLayoutId id="2147484435" r:id="rId10"/>
    <p:sldLayoutId id="214748443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758" algn="l" rtl="0" eaLnBrk="1" fontAlgn="base" hangingPunct="1">
        <a:spcBef>
          <a:spcPct val="0"/>
        </a:spcBef>
        <a:spcAft>
          <a:spcPct val="0"/>
        </a:spcAft>
        <a:defRPr sz="3000">
          <a:solidFill>
            <a:schemeClr val="tx2"/>
          </a:solidFill>
          <a:latin typeface="Garamond" pitchFamily="18" charset="0"/>
        </a:defRPr>
      </a:lvl6pPr>
      <a:lvl7pPr marL="685518" algn="l" rtl="0" eaLnBrk="1" fontAlgn="base" hangingPunct="1">
        <a:spcBef>
          <a:spcPct val="0"/>
        </a:spcBef>
        <a:spcAft>
          <a:spcPct val="0"/>
        </a:spcAft>
        <a:defRPr sz="3000">
          <a:solidFill>
            <a:schemeClr val="tx2"/>
          </a:solidFill>
          <a:latin typeface="Garamond" pitchFamily="18" charset="0"/>
        </a:defRPr>
      </a:lvl7pPr>
      <a:lvl8pPr marL="1028280" algn="l" rtl="0" eaLnBrk="1" fontAlgn="base" hangingPunct="1">
        <a:spcBef>
          <a:spcPct val="0"/>
        </a:spcBef>
        <a:spcAft>
          <a:spcPct val="0"/>
        </a:spcAft>
        <a:defRPr sz="3000">
          <a:solidFill>
            <a:schemeClr val="tx2"/>
          </a:solidFill>
          <a:latin typeface="Garamond" pitchFamily="18" charset="0"/>
        </a:defRPr>
      </a:lvl8pPr>
      <a:lvl9pPr marL="1371039" algn="l" rtl="0" eaLnBrk="1" fontAlgn="base" hangingPunct="1">
        <a:spcBef>
          <a:spcPct val="0"/>
        </a:spcBef>
        <a:spcAft>
          <a:spcPct val="0"/>
        </a:spcAft>
        <a:defRPr sz="3000">
          <a:solidFill>
            <a:schemeClr val="tx2"/>
          </a:solidFill>
          <a:latin typeface="Garamond" pitchFamily="18" charset="0"/>
        </a:defRPr>
      </a:lvl9pPr>
    </p:titleStyle>
    <p:bodyStyle>
      <a:lvl1pPr marL="257071" indent="-257071"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238" indent="-2439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450" indent="-263021"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476" indent="-236839"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356"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118"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5874"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8636"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1392" indent="-254690"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518" rtl="0" eaLnBrk="1" latinLnBrk="0" hangingPunct="1">
        <a:defRPr sz="1350" kern="1200">
          <a:solidFill>
            <a:schemeClr val="tx1"/>
          </a:solidFill>
          <a:latin typeface="+mn-lt"/>
          <a:ea typeface="+mn-ea"/>
          <a:cs typeface="+mn-cs"/>
        </a:defRPr>
      </a:lvl1pPr>
      <a:lvl2pPr marL="342758" algn="l" defTabSz="685518" rtl="0" eaLnBrk="1" latinLnBrk="0" hangingPunct="1">
        <a:defRPr sz="1350" kern="1200">
          <a:solidFill>
            <a:schemeClr val="tx1"/>
          </a:solidFill>
          <a:latin typeface="+mn-lt"/>
          <a:ea typeface="+mn-ea"/>
          <a:cs typeface="+mn-cs"/>
        </a:defRPr>
      </a:lvl2pPr>
      <a:lvl3pPr marL="685518" algn="l" defTabSz="685518" rtl="0" eaLnBrk="1" latinLnBrk="0" hangingPunct="1">
        <a:defRPr sz="1350" kern="1200">
          <a:solidFill>
            <a:schemeClr val="tx1"/>
          </a:solidFill>
          <a:latin typeface="+mn-lt"/>
          <a:ea typeface="+mn-ea"/>
          <a:cs typeface="+mn-cs"/>
        </a:defRPr>
      </a:lvl3pPr>
      <a:lvl4pPr marL="1028280" algn="l" defTabSz="685518" rtl="0" eaLnBrk="1" latinLnBrk="0" hangingPunct="1">
        <a:defRPr sz="1350" kern="1200">
          <a:solidFill>
            <a:schemeClr val="tx1"/>
          </a:solidFill>
          <a:latin typeface="+mn-lt"/>
          <a:ea typeface="+mn-ea"/>
          <a:cs typeface="+mn-cs"/>
        </a:defRPr>
      </a:lvl4pPr>
      <a:lvl5pPr marL="1371039" algn="l" defTabSz="685518" rtl="0" eaLnBrk="1" latinLnBrk="0" hangingPunct="1">
        <a:defRPr sz="1350" kern="1200">
          <a:solidFill>
            <a:schemeClr val="tx1"/>
          </a:solidFill>
          <a:latin typeface="+mn-lt"/>
          <a:ea typeface="+mn-ea"/>
          <a:cs typeface="+mn-cs"/>
        </a:defRPr>
      </a:lvl5pPr>
      <a:lvl6pPr marL="1713798" algn="l" defTabSz="685518" rtl="0" eaLnBrk="1" latinLnBrk="0" hangingPunct="1">
        <a:defRPr sz="1350" kern="1200">
          <a:solidFill>
            <a:schemeClr val="tx1"/>
          </a:solidFill>
          <a:latin typeface="+mn-lt"/>
          <a:ea typeface="+mn-ea"/>
          <a:cs typeface="+mn-cs"/>
        </a:defRPr>
      </a:lvl6pPr>
      <a:lvl7pPr marL="2056559" algn="l" defTabSz="685518" rtl="0" eaLnBrk="1" latinLnBrk="0" hangingPunct="1">
        <a:defRPr sz="1350" kern="1200">
          <a:solidFill>
            <a:schemeClr val="tx1"/>
          </a:solidFill>
          <a:latin typeface="+mn-lt"/>
          <a:ea typeface="+mn-ea"/>
          <a:cs typeface="+mn-cs"/>
        </a:defRPr>
      </a:lvl7pPr>
      <a:lvl8pPr marL="2399316" algn="l" defTabSz="685518" rtl="0" eaLnBrk="1" latinLnBrk="0" hangingPunct="1">
        <a:defRPr sz="1350" kern="1200">
          <a:solidFill>
            <a:schemeClr val="tx1"/>
          </a:solidFill>
          <a:latin typeface="+mn-lt"/>
          <a:ea typeface="+mn-ea"/>
          <a:cs typeface="+mn-cs"/>
        </a:defRPr>
      </a:lvl8pPr>
      <a:lvl9pPr marL="2742078" algn="l" defTabSz="685518" rtl="0" eaLnBrk="1" latinLnBrk="0" hangingPunct="1">
        <a:defRPr sz="135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2050524205"/>
      </p:ext>
    </p:extLst>
  </p:cSld>
  <p:clrMap bg1="lt1" tx1="dk1" bg2="lt2" tx2="dk2" accent1="accent1" accent2="accent2" accent3="accent3" accent4="accent4" accent5="accent5" accent6="accent6" hlink="hlink" folHlink="folHlink"/>
  <p:sldLayoutIdLst>
    <p:sldLayoutId id="2147484438" r:id="rId1"/>
    <p:sldLayoutId id="2147484439" r:id="rId2"/>
    <p:sldLayoutId id="2147484440" r:id="rId3"/>
    <p:sldLayoutId id="2147484441" r:id="rId4"/>
    <p:sldLayoutId id="2147484442" r:id="rId5"/>
    <p:sldLayoutId id="2147484443" r:id="rId6"/>
    <p:sldLayoutId id="2147484444" r:id="rId7"/>
    <p:sldLayoutId id="2147484445" r:id="rId8"/>
    <p:sldLayoutId id="2147484446" r:id="rId9"/>
    <p:sldLayoutId id="2147484447" r:id="rId10"/>
    <p:sldLayoutId id="214748444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856044404"/>
      </p:ext>
    </p:extLst>
  </p:cSld>
  <p:clrMap bg1="lt1" tx1="dk1" bg2="lt2" tx2="dk2" accent1="accent1" accent2="accent2" accent3="accent3" accent4="accent4" accent5="accent5" accent6="accent6" hlink="hlink" folHlink="folHlink"/>
  <p:sldLayoutIdLst>
    <p:sldLayoutId id="2147484450" r:id="rId1"/>
    <p:sldLayoutId id="2147484451" r:id="rId2"/>
    <p:sldLayoutId id="2147484452" r:id="rId3"/>
    <p:sldLayoutId id="2147484453" r:id="rId4"/>
    <p:sldLayoutId id="2147484454" r:id="rId5"/>
    <p:sldLayoutId id="2147484455" r:id="rId6"/>
    <p:sldLayoutId id="2147484456" r:id="rId7"/>
    <p:sldLayoutId id="2147484457" r:id="rId8"/>
    <p:sldLayoutId id="2147484458" r:id="rId9"/>
    <p:sldLayoutId id="2147484459" r:id="rId10"/>
    <p:sldLayoutId id="214748446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406074394"/>
      </p:ext>
    </p:extLst>
  </p:cSld>
  <p:clrMap bg1="lt1" tx1="dk1" bg2="lt2" tx2="dk2" accent1="accent1" accent2="accent2" accent3="accent3" accent4="accent4" accent5="accent5" accent6="accent6" hlink="hlink" folHlink="folHlink"/>
  <p:sldLayoutIdLst>
    <p:sldLayoutId id="2147484462" r:id="rId1"/>
    <p:sldLayoutId id="2147484463" r:id="rId2"/>
    <p:sldLayoutId id="2147484464" r:id="rId3"/>
    <p:sldLayoutId id="2147484465" r:id="rId4"/>
    <p:sldLayoutId id="2147484466" r:id="rId5"/>
    <p:sldLayoutId id="2147484467" r:id="rId6"/>
    <p:sldLayoutId id="2147484468" r:id="rId7"/>
    <p:sldLayoutId id="2147484469" r:id="rId8"/>
    <p:sldLayoutId id="2147484470" r:id="rId9"/>
    <p:sldLayoutId id="2147484471" r:id="rId10"/>
    <p:sldLayoutId id="214748447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265142190"/>
      </p:ext>
    </p:extLst>
  </p:cSld>
  <p:clrMap bg1="lt1" tx1="dk1" bg2="lt2" tx2="dk2" accent1="accent1" accent2="accent2" accent3="accent3" accent4="accent4" accent5="accent5" accent6="accent6" hlink="hlink" folHlink="folHlink"/>
  <p:sldLayoutIdLst>
    <p:sldLayoutId id="2147484474"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318270014"/>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030592148"/>
      </p:ext>
    </p:extLst>
  </p:cSld>
  <p:clrMap bg1="lt1" tx1="dk1" bg2="lt2" tx2="dk2" accent1="accent1" accent2="accent2" accent3="accent3" accent4="accent4" accent5="accent5" accent6="accent6" hlink="hlink" folHlink="folHlink"/>
  <p:sldLayoutIdLst>
    <p:sldLayoutId id="2147484486" r:id="rId1"/>
    <p:sldLayoutId id="2147484487" r:id="rId2"/>
    <p:sldLayoutId id="2147484488" r:id="rId3"/>
    <p:sldLayoutId id="2147484489" r:id="rId4"/>
    <p:sldLayoutId id="2147484490" r:id="rId5"/>
    <p:sldLayoutId id="2147484491" r:id="rId6"/>
    <p:sldLayoutId id="2147484492" r:id="rId7"/>
    <p:sldLayoutId id="2147484493" r:id="rId8"/>
    <p:sldLayoutId id="2147484494" r:id="rId9"/>
    <p:sldLayoutId id="2147484495" r:id="rId10"/>
    <p:sldLayoutId id="2147484496"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279643622"/>
      </p:ext>
    </p:extLst>
  </p:cSld>
  <p:clrMap bg1="lt1" tx1="dk1" bg2="lt2" tx2="dk2" accent1="accent1" accent2="accent2" accent3="accent3" accent4="accent4" accent5="accent5" accent6="accent6" hlink="hlink" folHlink="folHlink"/>
  <p:sldLayoutIdLst>
    <p:sldLayoutId id="2147484498" r:id="rId1"/>
    <p:sldLayoutId id="2147484499" r:id="rId2"/>
    <p:sldLayoutId id="2147484500" r:id="rId3"/>
    <p:sldLayoutId id="2147484501" r:id="rId4"/>
    <p:sldLayoutId id="2147484502" r:id="rId5"/>
    <p:sldLayoutId id="2147484503" r:id="rId6"/>
    <p:sldLayoutId id="2147484504" r:id="rId7"/>
    <p:sldLayoutId id="2147484505" r:id="rId8"/>
    <p:sldLayoutId id="2147484506" r:id="rId9"/>
    <p:sldLayoutId id="2147484507" r:id="rId10"/>
    <p:sldLayoutId id="2147484508"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Tree>
    <p:extLst>
      <p:ext uri="{BB962C8B-B14F-4D97-AF65-F5344CB8AC3E}">
        <p14:creationId xmlns:p14="http://schemas.microsoft.com/office/powerpoint/2010/main" val="1458435621"/>
      </p:ext>
    </p:extLst>
  </p:cSld>
  <p:clrMap bg1="lt1" tx1="dk1" bg2="lt2" tx2="dk2" accent1="accent1" accent2="accent2" accent3="accent3" accent4="accent4" accent5="accent5" accent6="accent6" hlink="hlink" folHlink="folHlink"/>
  <p:sldLayoutIdLst>
    <p:sldLayoutId id="2147484510" r:id="rId1"/>
    <p:sldLayoutId id="2147484511" r:id="rId2"/>
    <p:sldLayoutId id="2147484512" r:id="rId3"/>
    <p:sldLayoutId id="2147484513" r:id="rId4"/>
    <p:sldLayoutId id="2147484514" r:id="rId5"/>
    <p:sldLayoutId id="2147484515" r:id="rId6"/>
    <p:sldLayoutId id="2147484516" r:id="rId7"/>
    <p:sldLayoutId id="2147484517" r:id="rId8"/>
    <p:sldLayoutId id="2147484518" r:id="rId9"/>
    <p:sldLayoutId id="2147484519" r:id="rId10"/>
    <p:sldLayoutId id="2147484520"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31774132"/>
      </p:ext>
    </p:extLst>
  </p:cSld>
  <p:clrMap bg1="lt1" tx1="dk1" bg2="lt2" tx2="dk2" accent1="accent1" accent2="accent2" accent3="accent3" accent4="accent4" accent5="accent5" accent6="accent6" hlink="hlink" folHlink="folHlink"/>
  <p:sldLayoutIdLst>
    <p:sldLayoutId id="2147484522" r:id="rId1"/>
    <p:sldLayoutId id="2147484523" r:id="rId2"/>
    <p:sldLayoutId id="2147484524" r:id="rId3"/>
    <p:sldLayoutId id="2147484525" r:id="rId4"/>
    <p:sldLayoutId id="2147484526" r:id="rId5"/>
    <p:sldLayoutId id="2147484527" r:id="rId6"/>
    <p:sldLayoutId id="2147484528" r:id="rId7"/>
    <p:sldLayoutId id="2147484529" r:id="rId8"/>
    <p:sldLayoutId id="2147484530" r:id="rId9"/>
    <p:sldLayoutId id="2147484531" r:id="rId10"/>
    <p:sldLayoutId id="2147484532"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4"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06406347"/>
      </p:ext>
    </p:extLst>
  </p:cSld>
  <p:clrMap bg1="lt1" tx1="dk1" bg2="lt2" tx2="dk2" accent1="accent1" accent2="accent2" accent3="accent3" accent4="accent4" accent5="accent5" accent6="accent6" hlink="hlink" folHlink="folHlink"/>
  <p:sldLayoutIdLst>
    <p:sldLayoutId id="2147484534" r:id="rId1"/>
    <p:sldLayoutId id="2147484535" r:id="rId2"/>
    <p:sldLayoutId id="2147484536" r:id="rId3"/>
    <p:sldLayoutId id="2147484537" r:id="rId4"/>
    <p:sldLayoutId id="2147484538" r:id="rId5"/>
    <p:sldLayoutId id="2147484539" r:id="rId6"/>
    <p:sldLayoutId id="2147484540" r:id="rId7"/>
    <p:sldLayoutId id="2147484541" r:id="rId8"/>
    <p:sldLayoutId id="2147484542" r:id="rId9"/>
    <p:sldLayoutId id="2147484543" r:id="rId10"/>
    <p:sldLayoutId id="2147484544" r:id="rId11"/>
    <p:sldLayoutId id="214748454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7185194"/>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dirty="0"/>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dirty="0"/>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99215288"/>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ransition/>
  <p:hf hdr="0" ftr="0" dt="0"/>
  <p:txStyles>
    <p:titleStyle>
      <a:lvl1pPr algn="l" rtl="0" eaLnBrk="1" fontAlgn="base" hangingPunct="1">
        <a:spcBef>
          <a:spcPct val="0"/>
        </a:spcBef>
        <a:spcAft>
          <a:spcPct val="0"/>
        </a:spcAft>
        <a:defRPr sz="3000">
          <a:solidFill>
            <a:schemeClr val="tx1"/>
          </a:solidFill>
          <a:latin typeface="Times New Roman"/>
          <a:ea typeface="+mj-ea"/>
          <a:cs typeface="Times New Roman"/>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00.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tiff"/><Relationship Id="rId4" Type="http://schemas.openxmlformats.org/officeDocument/2006/relationships/image" Target="../media/image12.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3.tiff"/><Relationship Id="rId5" Type="http://schemas.openxmlformats.org/officeDocument/2006/relationships/image" Target="../media/image17.png"/><Relationship Id="rId4" Type="http://schemas.openxmlformats.org/officeDocument/2006/relationships/image" Target="../media/image21.emf"/></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emf"/><Relationship Id="rId7" Type="http://schemas.openxmlformats.org/officeDocument/2006/relationships/image" Target="../media/image24.tif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3.tiff"/><Relationship Id="rId5" Type="http://schemas.openxmlformats.org/officeDocument/2006/relationships/image" Target="../media/image17.png"/><Relationship Id="rId4" Type="http://schemas.openxmlformats.org/officeDocument/2006/relationships/image" Target="../media/image21.emf"/></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6.emf"/><Relationship Id="rId4" Type="http://schemas.openxmlformats.org/officeDocument/2006/relationships/image" Target="../media/image25.emf"/></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8.emf"/><Relationship Id="rId4" Type="http://schemas.openxmlformats.org/officeDocument/2006/relationships/chart" Target="../charts/char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tiff"/><Relationship Id="rId4" Type="http://schemas.openxmlformats.org/officeDocument/2006/relationships/image" Target="../media/image12.tiff"/></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800.xml"/><Relationship Id="rId4" Type="http://schemas.openxmlformats.org/officeDocument/2006/relationships/image" Target="../media/image10.png"/></Relationships>
</file>

<file path=ppt/slides/_rels/slide42.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9: GRIM-Filter</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800" b="0" i="0" u="none" strike="noStrike" kern="0" cap="none" spc="0" normalizeH="0" baseline="0" noProof="0" dirty="0" err="1">
                <a:ln>
                  <a:noFill/>
                </a:ln>
                <a:solidFill>
                  <a:srgbClr val="0000FF"/>
                </a:solidFill>
                <a:effectLst/>
                <a:uLnTx/>
                <a:uFillTx/>
                <a:latin typeface="Tahoma"/>
                <a:ea typeface="ＭＳ Ｐゴシック" charset="0"/>
              </a:rPr>
              <a:t>Jeremie</a:t>
            </a:r>
            <a:r>
              <a:rPr kumimoji="0" lang="en-US" sz="2800" b="0" i="0" u="none" strike="noStrike" kern="0" cap="none" spc="0" normalizeH="0" baseline="0" noProof="0" dirty="0">
                <a:ln>
                  <a:noFill/>
                </a:ln>
                <a:solidFill>
                  <a:srgbClr val="0000FF"/>
                </a:solidFill>
                <a:effectLst/>
                <a:uLnTx/>
                <a:uFillTx/>
                <a:latin typeface="Tahoma"/>
                <a:ea typeface="ＭＳ Ｐゴシック" charset="0"/>
              </a:rPr>
              <a:t> S. Kim</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1400" b="0" i="0" u="none" strike="noStrike" kern="0" cap="none" spc="0" normalizeH="0" baseline="0" noProof="0" dirty="0">
              <a:ln>
                <a:noFill/>
              </a:ln>
              <a:solidFill>
                <a:srgbClr val="0432FF"/>
              </a:solidFill>
              <a:effectLst/>
              <a:uLnTx/>
              <a:uFillTx/>
              <a:latin typeface="Tahoma"/>
              <a:ea typeface="ＭＳ Ｐゴシック" charset="0"/>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ETH Zurich</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Fall 2022</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15 December 2022</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400" b="1" i="0" u="none" strike="noStrike" kern="0" cap="none" spc="0" normalizeH="0" baseline="0" noProof="0" dirty="0">
              <a:ln>
                <a:noFill/>
              </a:ln>
              <a:solidFill>
                <a:srgbClr val="FF0000"/>
              </a:solidFill>
              <a:effectLst/>
              <a:uLnTx/>
              <a:uFillTx/>
              <a:latin typeface="Tahoma"/>
              <a:ea typeface="ＭＳ Ｐゴシック" charset="0"/>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200" b="0" i="0" u="none" strike="noStrike" kern="0" cap="none" spc="0" normalizeH="0" baseline="0" noProof="0" dirty="0">
              <a:ln>
                <a:noFill/>
              </a:ln>
              <a:solidFill>
                <a:srgbClr val="0432FF"/>
              </a:solidFill>
              <a:effectLst/>
              <a:uLnTx/>
              <a:uFillTx/>
              <a:latin typeface="Tahoma"/>
              <a:ea typeface="ＭＳ Ｐゴシック" charset="0"/>
            </a:endParaRPr>
          </a:p>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200" b="0" i="0" u="none" strike="noStrike" kern="0" cap="none" spc="0" normalizeH="0" baseline="0" noProof="0" dirty="0">
              <a:ln>
                <a:noFill/>
              </a:ln>
              <a:solidFill>
                <a:srgbClr val="000000"/>
              </a:solidFill>
              <a:effectLst/>
              <a:uLnTx/>
              <a:uFillTx/>
              <a:latin typeface="Tahoma"/>
              <a:ea typeface="ＭＳ Ｐゴシック" charset="0"/>
            </a:endParaRPr>
          </a:p>
        </p:txBody>
      </p:sp>
    </p:spTree>
    <p:extLst>
      <p:ext uri="{BB962C8B-B14F-4D97-AF65-F5344CB8AC3E}">
        <p14:creationId xmlns:p14="http://schemas.microsoft.com/office/powerpoint/2010/main" val="14929376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Generating Hash Tables </a:t>
            </a:r>
            <a:endParaRPr lang="en-US" sz="3600" b="1" dirty="0">
              <a:solidFill>
                <a:schemeClr val="tx1"/>
              </a:solidFill>
              <a:latin typeface="Cambria" charset="0"/>
              <a:ea typeface="Cambria" charset="0"/>
              <a:cs typeface="Cambria" charset="0"/>
            </a:endParaRPr>
          </a:p>
        </p:txBody>
      </p:sp>
      <p:sp>
        <p:nvSpPr>
          <p:cNvPr id="4" name="Slide Number Placeholder 3"/>
          <p:cNvSpPr>
            <a:spLocks noGrp="1"/>
          </p:cNvSpPr>
          <p:nvPr>
            <p:ph type="sldNum" sz="quarter" idx="11"/>
          </p:nvPr>
        </p:nvSpPr>
        <p:spPr/>
        <p:txBody>
          <a:bodyPr/>
          <a:lstStyle/>
          <a:p>
            <a:fld id="{4CAE9295-42F8-0747-9AE1-33958E89C374}" type="slidenum">
              <a:rPr lang="en-US" smtClean="0"/>
              <a:t>10</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12" name="Content Placeholder 11"/>
          <p:cNvSpPr>
            <a:spLocks noGrp="1"/>
          </p:cNvSpPr>
          <p:nvPr>
            <p:ph idx="1"/>
          </p:nvPr>
        </p:nvSpPr>
        <p:spPr>
          <a:xfrm>
            <a:off x="228600" y="975256"/>
            <a:ext cx="8735786" cy="642756"/>
          </a:xfrm>
        </p:spPr>
        <p:txBody>
          <a:bodyPr/>
          <a:lstStyle/>
          <a:p>
            <a:pPr marL="0" indent="0">
              <a:buNone/>
            </a:pPr>
            <a:r>
              <a:rPr lang="en-US" sz="2000" dirty="0"/>
              <a:t>To map any reads, generate a </a:t>
            </a:r>
            <a:r>
              <a:rPr lang="en-US" sz="2000" b="1" dirty="0">
                <a:solidFill>
                  <a:srgbClr val="0070C0"/>
                </a:solidFill>
              </a:rPr>
              <a:t>hash table</a:t>
            </a:r>
            <a:r>
              <a:rPr lang="en-US" sz="2000" dirty="0">
                <a:solidFill>
                  <a:srgbClr val="0070C0"/>
                </a:solidFill>
              </a:rPr>
              <a:t> </a:t>
            </a:r>
            <a:r>
              <a:rPr lang="en-US" sz="2000" dirty="0"/>
              <a:t>per </a:t>
            </a:r>
            <a:r>
              <a:rPr lang="en-US" sz="2000" b="1" dirty="0">
                <a:solidFill>
                  <a:srgbClr val="CC9A03"/>
                </a:solidFill>
              </a:rPr>
              <a:t>reference genome.</a:t>
            </a:r>
          </a:p>
        </p:txBody>
      </p:sp>
      <p:sp>
        <p:nvSpPr>
          <p:cNvPr id="20" name="Freeform 19"/>
          <p:cNvSpPr/>
          <p:nvPr/>
        </p:nvSpPr>
        <p:spPr>
          <a:xfrm rot="10800000">
            <a:off x="7954067" y="1428230"/>
            <a:ext cx="371536" cy="4194099"/>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13" name="Rounded Rectangle 12"/>
          <p:cNvSpPr/>
          <p:nvPr/>
        </p:nvSpPr>
        <p:spPr>
          <a:xfrm>
            <a:off x="331700" y="2118491"/>
            <a:ext cx="2286000" cy="623455"/>
          </a:xfrm>
          <a:prstGeom prst="roundRect">
            <a:avLst/>
          </a:prstGeom>
          <a:solidFill>
            <a:srgbClr val="0070C0"/>
          </a:solidFill>
          <a:ln>
            <a:solidFill>
              <a:srgbClr val="0070C0"/>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   A   A   A   A</a:t>
            </a:r>
          </a:p>
        </p:txBody>
      </p:sp>
      <p:cxnSp>
        <p:nvCxnSpPr>
          <p:cNvPr id="16" name="Straight Arrow Connector 15"/>
          <p:cNvCxnSpPr>
            <a:stCxn id="13" idx="3"/>
            <a:endCxn id="24" idx="1"/>
          </p:cNvCxnSpPr>
          <p:nvPr/>
        </p:nvCxnSpPr>
        <p:spPr>
          <a:xfrm>
            <a:off x="2617702" y="2430217"/>
            <a:ext cx="554181" cy="0"/>
          </a:xfrm>
          <a:prstGeom prst="straightConnector1">
            <a:avLst/>
          </a:prstGeom>
          <a:ln w="508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3171883" y="2118491"/>
            <a:ext cx="4114395" cy="62345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12    35    502    610    721    989</a:t>
            </a:r>
          </a:p>
        </p:txBody>
      </p:sp>
      <p:sp>
        <p:nvSpPr>
          <p:cNvPr id="26" name="Rounded Rectangle 25"/>
          <p:cNvSpPr/>
          <p:nvPr/>
        </p:nvSpPr>
        <p:spPr>
          <a:xfrm>
            <a:off x="331700" y="2845359"/>
            <a:ext cx="2286000" cy="623455"/>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   A   A   A   C</a:t>
            </a:r>
          </a:p>
        </p:txBody>
      </p:sp>
      <p:cxnSp>
        <p:nvCxnSpPr>
          <p:cNvPr id="29" name="Straight Arrow Connector 28"/>
          <p:cNvCxnSpPr/>
          <p:nvPr/>
        </p:nvCxnSpPr>
        <p:spPr>
          <a:xfrm>
            <a:off x="2617700" y="3157085"/>
            <a:ext cx="554182" cy="0"/>
          </a:xfrm>
          <a:prstGeom prst="straightConnector1">
            <a:avLst/>
          </a:prstGeom>
          <a:ln w="508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3171882" y="2845359"/>
            <a:ext cx="2286000" cy="62345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13    609    788</a:t>
            </a:r>
          </a:p>
        </p:txBody>
      </p:sp>
      <p:sp>
        <p:nvSpPr>
          <p:cNvPr id="40" name="Rounded Rectangle 39"/>
          <p:cNvSpPr/>
          <p:nvPr/>
        </p:nvSpPr>
        <p:spPr>
          <a:xfrm>
            <a:off x="331700" y="3555898"/>
            <a:ext cx="2286000" cy="623455"/>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A   A   A   A   T</a:t>
            </a:r>
          </a:p>
        </p:txBody>
      </p:sp>
      <p:cxnSp>
        <p:nvCxnSpPr>
          <p:cNvPr id="41" name="Straight Arrow Connector 40"/>
          <p:cNvCxnSpPr/>
          <p:nvPr/>
        </p:nvCxnSpPr>
        <p:spPr>
          <a:xfrm>
            <a:off x="2617700" y="3867624"/>
            <a:ext cx="554182" cy="0"/>
          </a:xfrm>
          <a:prstGeom prst="straightConnector1">
            <a:avLst/>
          </a:prstGeom>
          <a:ln w="508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a:off x="3171882" y="3555898"/>
            <a:ext cx="1640954" cy="62345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36   434</a:t>
            </a:r>
          </a:p>
        </p:txBody>
      </p:sp>
      <p:sp>
        <p:nvSpPr>
          <p:cNvPr id="43" name="Rounded Rectangle 42"/>
          <p:cNvSpPr/>
          <p:nvPr/>
        </p:nvSpPr>
        <p:spPr>
          <a:xfrm>
            <a:off x="331700" y="4759746"/>
            <a:ext cx="2286000" cy="623455"/>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G   G   G   G   G</a:t>
            </a:r>
          </a:p>
        </p:txBody>
      </p:sp>
      <p:cxnSp>
        <p:nvCxnSpPr>
          <p:cNvPr id="44" name="Straight Arrow Connector 43"/>
          <p:cNvCxnSpPr/>
          <p:nvPr/>
        </p:nvCxnSpPr>
        <p:spPr>
          <a:xfrm>
            <a:off x="2617700" y="5071472"/>
            <a:ext cx="554182" cy="0"/>
          </a:xfrm>
          <a:prstGeom prst="straightConnector1">
            <a:avLst/>
          </a:prstGeom>
          <a:ln w="508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5" name="Rounded Rectangle 44"/>
          <p:cNvSpPr/>
          <p:nvPr/>
        </p:nvSpPr>
        <p:spPr>
          <a:xfrm>
            <a:off x="3171882" y="4759746"/>
            <a:ext cx="3589136" cy="62345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52    67    334    634    851 </a:t>
            </a:r>
          </a:p>
        </p:txBody>
      </p:sp>
      <p:sp>
        <p:nvSpPr>
          <p:cNvPr id="46" name="Content Placeholder 11"/>
          <p:cNvSpPr txBox="1">
            <a:spLocks/>
          </p:cNvSpPr>
          <p:nvPr/>
        </p:nvSpPr>
        <p:spPr bwMode="auto">
          <a:xfrm>
            <a:off x="1097165" y="3565286"/>
            <a:ext cx="755073" cy="6823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buNone/>
            </a:pPr>
            <a:r>
              <a:rPr lang="mr-IN" sz="7200" kern="0" dirty="0"/>
              <a:t>…</a:t>
            </a:r>
            <a:endParaRPr lang="en-US" sz="2400" b="1" kern="0" dirty="0">
              <a:solidFill>
                <a:srgbClr val="CC9A03"/>
              </a:solidFill>
            </a:endParaRPr>
          </a:p>
        </p:txBody>
      </p:sp>
      <p:sp>
        <p:nvSpPr>
          <p:cNvPr id="47" name="Content Placeholder 11"/>
          <p:cNvSpPr txBox="1">
            <a:spLocks/>
          </p:cNvSpPr>
          <p:nvPr/>
        </p:nvSpPr>
        <p:spPr bwMode="auto">
          <a:xfrm>
            <a:off x="331700" y="1503952"/>
            <a:ext cx="2286000" cy="7640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buNone/>
            </a:pPr>
            <a:r>
              <a:rPr lang="en-US" sz="1600" b="1" kern="0" dirty="0">
                <a:solidFill>
                  <a:srgbClr val="0070C0"/>
                </a:solidFill>
              </a:rPr>
              <a:t>k-length sequences (k-</a:t>
            </a:r>
            <a:r>
              <a:rPr lang="en-US" sz="1600" b="1" kern="0" dirty="0" err="1">
                <a:solidFill>
                  <a:srgbClr val="0070C0"/>
                </a:solidFill>
              </a:rPr>
              <a:t>mers</a:t>
            </a:r>
            <a:r>
              <a:rPr lang="en-US" sz="1600" b="1" kern="0" dirty="0">
                <a:solidFill>
                  <a:srgbClr val="0070C0"/>
                </a:solidFill>
              </a:rPr>
              <a:t>)  </a:t>
            </a:r>
          </a:p>
        </p:txBody>
      </p:sp>
      <p:sp>
        <p:nvSpPr>
          <p:cNvPr id="48" name="Content Placeholder 11"/>
          <p:cNvSpPr txBox="1">
            <a:spLocks/>
          </p:cNvSpPr>
          <p:nvPr/>
        </p:nvSpPr>
        <p:spPr bwMode="auto">
          <a:xfrm>
            <a:off x="3171883" y="1520281"/>
            <a:ext cx="3589137" cy="5813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buNone/>
            </a:pPr>
            <a:r>
              <a:rPr lang="en-US" sz="1600" b="1" kern="0" dirty="0">
                <a:solidFill>
                  <a:srgbClr val="00B0F0"/>
                </a:solidFill>
              </a:rPr>
              <a:t>Location list where k-</a:t>
            </a:r>
            <a:r>
              <a:rPr lang="en-US" sz="1600" b="1" kern="0" dirty="0" err="1">
                <a:solidFill>
                  <a:srgbClr val="00B0F0"/>
                </a:solidFill>
              </a:rPr>
              <a:t>mer</a:t>
            </a:r>
            <a:r>
              <a:rPr lang="en-US" sz="1600" b="1" kern="0" dirty="0">
                <a:solidFill>
                  <a:srgbClr val="00B0F0"/>
                </a:solidFill>
              </a:rPr>
              <a:t> occurs in the reference genome</a:t>
            </a:r>
          </a:p>
        </p:txBody>
      </p:sp>
      <p:sp>
        <p:nvSpPr>
          <p:cNvPr id="21" name="TextBox 20"/>
          <p:cNvSpPr txBox="1"/>
          <p:nvPr/>
        </p:nvSpPr>
        <p:spPr>
          <a:xfrm>
            <a:off x="7531922" y="4836342"/>
            <a:ext cx="1620982" cy="369332"/>
          </a:xfrm>
          <a:prstGeom prst="rect">
            <a:avLst/>
          </a:prstGeom>
          <a:noFill/>
        </p:spPr>
        <p:txBody>
          <a:bodyPr wrap="square" rtlCol="0">
            <a:spAutoFit/>
          </a:bodyPr>
          <a:lstStyle/>
          <a:p>
            <a:r>
              <a:rPr lang="en-US"/>
              <a:t>@36:  AAAAT</a:t>
            </a:r>
          </a:p>
        </p:txBody>
      </p:sp>
      <p:sp>
        <p:nvSpPr>
          <p:cNvPr id="49" name="TextBox 48"/>
          <p:cNvSpPr txBox="1"/>
          <p:nvPr/>
        </p:nvSpPr>
        <p:spPr>
          <a:xfrm>
            <a:off x="7509163" y="3635104"/>
            <a:ext cx="1710227" cy="369332"/>
          </a:xfrm>
          <a:prstGeom prst="rect">
            <a:avLst/>
          </a:prstGeom>
          <a:noFill/>
        </p:spPr>
        <p:txBody>
          <a:bodyPr wrap="square" rtlCol="0">
            <a:spAutoFit/>
          </a:bodyPr>
          <a:lstStyle/>
          <a:p>
            <a:r>
              <a:rPr lang="en-US"/>
              <a:t>@434:  </a:t>
            </a:r>
            <a:r>
              <a:rPr lang="en-US" dirty="0"/>
              <a:t>AAAAT</a:t>
            </a:r>
          </a:p>
        </p:txBody>
      </p:sp>
      <p:cxnSp>
        <p:nvCxnSpPr>
          <p:cNvPr id="6" name="Straight Arrow Connector 5"/>
          <p:cNvCxnSpPr>
            <a:stCxn id="42" idx="3"/>
            <a:endCxn id="49" idx="1"/>
          </p:cNvCxnSpPr>
          <p:nvPr/>
        </p:nvCxnSpPr>
        <p:spPr>
          <a:xfrm flipV="1">
            <a:off x="4812838" y="3819770"/>
            <a:ext cx="2696325" cy="47854"/>
          </a:xfrm>
          <a:prstGeom prst="straightConnector1">
            <a:avLst/>
          </a:prstGeom>
          <a:ln w="47625">
            <a:solidFill>
              <a:schemeClr val="bg1">
                <a:lumMod val="6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stCxn id="42" idx="3"/>
            <a:endCxn id="21" idx="1"/>
          </p:cNvCxnSpPr>
          <p:nvPr/>
        </p:nvCxnSpPr>
        <p:spPr>
          <a:xfrm>
            <a:off x="4812836" y="3867624"/>
            <a:ext cx="2719086" cy="1153384"/>
          </a:xfrm>
          <a:prstGeom prst="straightConnector1">
            <a:avLst/>
          </a:prstGeom>
          <a:ln w="34925">
            <a:solidFill>
              <a:schemeClr val="bg1">
                <a:lumMod val="6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13891" y="5606036"/>
            <a:ext cx="8011712" cy="830997"/>
          </a:xfrm>
          <a:prstGeom prst="rect">
            <a:avLst/>
          </a:prstGeom>
        </p:spPr>
        <p:txBody>
          <a:bodyPr wrap="square">
            <a:spAutoFit/>
          </a:bodyPr>
          <a:lstStyle/>
          <a:p>
            <a:r>
              <a:rPr lang="en-US" sz="2400" b="1" dirty="0"/>
              <a:t>We can query the table with substrings from reads </a:t>
            </a:r>
          </a:p>
          <a:p>
            <a:r>
              <a:rPr lang="en-US" sz="2400" b="1" dirty="0"/>
              <a:t>to quickly find a list of possible mapping locations</a:t>
            </a:r>
          </a:p>
        </p:txBody>
      </p:sp>
    </p:spTree>
    <p:extLst>
      <p:ext uri="{BB962C8B-B14F-4D97-AF65-F5344CB8AC3E}">
        <p14:creationId xmlns:p14="http://schemas.microsoft.com/office/powerpoint/2010/main" val="18716733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1" presetClass="entr" presetSubtype="0" fill="hold" grpId="1" nodeType="withEffect">
                                  <p:stCondLst>
                                    <p:cond delay="0"/>
                                  </p:stCondLst>
                                  <p:childTnLst>
                                    <p:set>
                                      <p:cBhvr>
                                        <p:cTn id="56" dur="1" fill="hold">
                                          <p:stCondLst>
                                            <p:cond delay="0"/>
                                          </p:stCondLst>
                                        </p:cTn>
                                        <p:tgtEl>
                                          <p:spTgt spid="4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0" grpId="0" animBg="1"/>
      <p:bldP spid="13" grpId="0" animBg="1"/>
      <p:bldP spid="24" grpId="0" animBg="1"/>
      <p:bldP spid="26" grpId="0" animBg="1"/>
      <p:bldP spid="32" grpId="0" animBg="1"/>
      <p:bldP spid="40" grpId="0" animBg="1"/>
      <p:bldP spid="42" grpId="0" animBg="1"/>
      <p:bldP spid="43" grpId="0" animBg="1"/>
      <p:bldP spid="45" grpId="0" animBg="1"/>
      <p:bldP spid="46" grpId="1"/>
      <p:bldP spid="47" grpId="0"/>
      <p:bldP spid="48" grpId="0"/>
      <p:bldP spid="21" grpId="0"/>
      <p:bldP spid="49"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ounded Rectangle 86"/>
          <p:cNvSpPr/>
          <p:nvPr/>
        </p:nvSpPr>
        <p:spPr>
          <a:xfrm>
            <a:off x="6179980" y="1296149"/>
            <a:ext cx="2914650" cy="867455"/>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0" name="Rounded Rectangle 79"/>
          <p:cNvSpPr/>
          <p:nvPr/>
        </p:nvSpPr>
        <p:spPr>
          <a:xfrm>
            <a:off x="3272719" y="1281903"/>
            <a:ext cx="2914650" cy="881701"/>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5" name="Rounded Rectangle 34"/>
          <p:cNvSpPr/>
          <p:nvPr/>
        </p:nvSpPr>
        <p:spPr>
          <a:xfrm>
            <a:off x="0" y="1288525"/>
            <a:ext cx="2914650" cy="875079"/>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4" name="Rounded Rectangle 93"/>
          <p:cNvSpPr/>
          <p:nvPr/>
        </p:nvSpPr>
        <p:spPr>
          <a:xfrm>
            <a:off x="4711984" y="2165673"/>
            <a:ext cx="2914650" cy="867455"/>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1" name="Rounded Rectangle 100"/>
          <p:cNvSpPr/>
          <p:nvPr/>
        </p:nvSpPr>
        <p:spPr>
          <a:xfrm>
            <a:off x="1305415" y="2145105"/>
            <a:ext cx="2914650" cy="867455"/>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2" name="TextBox 81"/>
          <p:cNvSpPr txBox="1"/>
          <p:nvPr/>
        </p:nvSpPr>
        <p:spPr>
          <a:xfrm>
            <a:off x="4089891" y="1675439"/>
            <a:ext cx="1765864" cy="461665"/>
          </a:xfrm>
          <a:prstGeom prst="rect">
            <a:avLst/>
          </a:prstGeom>
          <a:noFill/>
        </p:spPr>
        <p:txBody>
          <a:bodyPr wrap="square" rtlCol="0">
            <a:spAutoFit/>
          </a:bodyPr>
          <a:lstStyle/>
          <a:p>
            <a:r>
              <a:rPr lang="en-US" sz="2400" b="1" i="1" dirty="0"/>
              <a:t>Aligning</a:t>
            </a:r>
          </a:p>
        </p:txBody>
      </p:sp>
      <p:sp>
        <p:nvSpPr>
          <p:cNvPr id="83" name="Rectangle 82"/>
          <p:cNvSpPr/>
          <p:nvPr/>
        </p:nvSpPr>
        <p:spPr>
          <a:xfrm>
            <a:off x="5374579" y="1749517"/>
            <a:ext cx="256802" cy="369332"/>
          </a:xfrm>
          <a:prstGeom prst="rect">
            <a:avLst/>
          </a:prstGeom>
        </p:spPr>
        <p:txBody>
          <a:bodyPr wrap="none">
            <a:spAutoFit/>
          </a:bodyPr>
          <a:lstStyle/>
          <a:p>
            <a:r>
              <a:rPr lang="en-US" b="1" i="1" dirty="0"/>
              <a:t>.</a:t>
            </a:r>
            <a:endParaRPr lang="en-US" dirty="0"/>
          </a:p>
        </p:txBody>
      </p:sp>
      <p:sp>
        <p:nvSpPr>
          <p:cNvPr id="84" name="Rectangle 83"/>
          <p:cNvSpPr/>
          <p:nvPr/>
        </p:nvSpPr>
        <p:spPr>
          <a:xfrm>
            <a:off x="5463109" y="1749517"/>
            <a:ext cx="256802" cy="369332"/>
          </a:xfrm>
          <a:prstGeom prst="rect">
            <a:avLst/>
          </a:prstGeom>
        </p:spPr>
        <p:txBody>
          <a:bodyPr wrap="none">
            <a:spAutoFit/>
          </a:bodyPr>
          <a:lstStyle/>
          <a:p>
            <a:r>
              <a:rPr lang="en-US" b="1" i="1"/>
              <a:t>.</a:t>
            </a:r>
            <a:endParaRPr lang="en-US" dirty="0"/>
          </a:p>
        </p:txBody>
      </p:sp>
      <p:sp>
        <p:nvSpPr>
          <p:cNvPr id="85" name="Rectangle 84"/>
          <p:cNvSpPr/>
          <p:nvPr/>
        </p:nvSpPr>
        <p:spPr>
          <a:xfrm>
            <a:off x="5556600" y="1749517"/>
            <a:ext cx="256802" cy="369332"/>
          </a:xfrm>
          <a:prstGeom prst="rect">
            <a:avLst/>
          </a:prstGeom>
        </p:spPr>
        <p:txBody>
          <a:bodyPr wrap="none">
            <a:spAutoFit/>
          </a:bodyPr>
          <a:lstStyle/>
          <a:p>
            <a:r>
              <a:rPr lang="en-US" b="1" i="1"/>
              <a:t>.</a:t>
            </a:r>
            <a:endParaRPr lang="en-US" dirty="0"/>
          </a:p>
        </p:txBody>
      </p:sp>
      <p:sp>
        <p:nvSpPr>
          <p:cNvPr id="86" name="TextBox 85"/>
          <p:cNvSpPr txBox="1"/>
          <p:nvPr/>
        </p:nvSpPr>
        <p:spPr>
          <a:xfrm>
            <a:off x="4066637" y="1678706"/>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69" name="Rounded Rectangle 68"/>
          <p:cNvSpPr/>
          <p:nvPr/>
        </p:nvSpPr>
        <p:spPr>
          <a:xfrm>
            <a:off x="5819440" y="3320811"/>
            <a:ext cx="715710" cy="330397"/>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894</a:t>
            </a:r>
            <a:endParaRPr lang="en-US" b="1" dirty="0"/>
          </a:p>
        </p:txBody>
      </p:sp>
      <p:sp>
        <p:nvSpPr>
          <p:cNvPr id="65" name="Rounded Rectangle 64"/>
          <p:cNvSpPr/>
          <p:nvPr/>
        </p:nvSpPr>
        <p:spPr>
          <a:xfrm>
            <a:off x="6006664" y="3314032"/>
            <a:ext cx="507727"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37</a:t>
            </a:r>
            <a:endParaRPr lang="en-US" b="1" dirty="0"/>
          </a:p>
        </p:txBody>
      </p:sp>
      <p:sp>
        <p:nvSpPr>
          <p:cNvPr id="66" name="Rounded Rectangle 65"/>
          <p:cNvSpPr/>
          <p:nvPr/>
        </p:nvSpPr>
        <p:spPr>
          <a:xfrm>
            <a:off x="5713654" y="3320811"/>
            <a:ext cx="803994" cy="33049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1564</a:t>
            </a:r>
            <a:endParaRPr lang="en-US" b="1" dirty="0"/>
          </a:p>
        </p:txBody>
      </p:sp>
      <p:sp>
        <p:nvSpPr>
          <p:cNvPr id="67" name="Rounded Rectangle 66"/>
          <p:cNvSpPr/>
          <p:nvPr/>
        </p:nvSpPr>
        <p:spPr>
          <a:xfrm>
            <a:off x="5819441" y="3314031"/>
            <a:ext cx="717056"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140</a:t>
            </a:r>
            <a:endParaRPr lang="en-US" b="1" dirty="0"/>
          </a:p>
        </p:txBody>
      </p:sp>
      <p:sp>
        <p:nvSpPr>
          <p:cNvPr id="68" name="Rounded Rectangle 67"/>
          <p:cNvSpPr/>
          <p:nvPr/>
        </p:nvSpPr>
        <p:spPr>
          <a:xfrm>
            <a:off x="5715000" y="3320944"/>
            <a:ext cx="82015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1203</a:t>
            </a:r>
          </a:p>
        </p:txBody>
      </p:sp>
      <p:sp>
        <p:nvSpPr>
          <p:cNvPr id="57" name="Rounded Rectangle 56"/>
          <p:cNvSpPr/>
          <p:nvPr/>
        </p:nvSpPr>
        <p:spPr>
          <a:xfrm>
            <a:off x="3333759" y="5636658"/>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1564</a:t>
            </a:r>
          </a:p>
        </p:txBody>
      </p:sp>
      <p:sp>
        <p:nvSpPr>
          <p:cNvPr id="55" name="Rounded Rectangle 54"/>
          <p:cNvSpPr/>
          <p:nvPr/>
        </p:nvSpPr>
        <p:spPr>
          <a:xfrm>
            <a:off x="3333759" y="5257442"/>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894</a:t>
            </a:r>
          </a:p>
        </p:txBody>
      </p:sp>
      <p:sp>
        <p:nvSpPr>
          <p:cNvPr id="56" name="Rounded Rectangle 55"/>
          <p:cNvSpPr/>
          <p:nvPr/>
        </p:nvSpPr>
        <p:spPr>
          <a:xfrm>
            <a:off x="4368468" y="5257442"/>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1203</a:t>
            </a:r>
          </a:p>
        </p:txBody>
      </p:sp>
      <p:sp>
        <p:nvSpPr>
          <p:cNvPr id="44" name="Rounded Rectangle 43"/>
          <p:cNvSpPr/>
          <p:nvPr/>
        </p:nvSpPr>
        <p:spPr>
          <a:xfrm>
            <a:off x="3333759" y="4874449"/>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37</a:t>
            </a:r>
          </a:p>
        </p:txBody>
      </p:sp>
      <p:sp>
        <p:nvSpPr>
          <p:cNvPr id="54" name="Rounded Rectangle 53"/>
          <p:cNvSpPr/>
          <p:nvPr/>
        </p:nvSpPr>
        <p:spPr>
          <a:xfrm>
            <a:off x="4368468" y="4881599"/>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140</a:t>
            </a:r>
          </a:p>
        </p:txBody>
      </p:sp>
      <p:sp>
        <p:nvSpPr>
          <p:cNvPr id="58" name="Freeform 57"/>
          <p:cNvSpPr/>
          <p:nvPr/>
        </p:nvSpPr>
        <p:spPr>
          <a:xfrm rot="5400000">
            <a:off x="7545841" y="24107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9" name="Freeform 58"/>
          <p:cNvSpPr/>
          <p:nvPr/>
        </p:nvSpPr>
        <p:spPr>
          <a:xfrm rot="5400000">
            <a:off x="7545841" y="2424970"/>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0" name="Freeform 59"/>
          <p:cNvSpPr/>
          <p:nvPr/>
        </p:nvSpPr>
        <p:spPr>
          <a:xfrm rot="5400000">
            <a:off x="7545841" y="237985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1" name="Freeform 60"/>
          <p:cNvSpPr/>
          <p:nvPr/>
        </p:nvSpPr>
        <p:spPr>
          <a:xfrm rot="5400000">
            <a:off x="7573899" y="24107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2" name="Freeform 61"/>
          <p:cNvSpPr/>
          <p:nvPr/>
        </p:nvSpPr>
        <p:spPr>
          <a:xfrm rot="5400000">
            <a:off x="7573899" y="24280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5156" t="33677" r="62961" b="29400"/>
          <a:stretch/>
        </p:blipFill>
        <p:spPr>
          <a:xfrm rot="21254383">
            <a:off x="519044" y="1345002"/>
            <a:ext cx="288954" cy="197331"/>
          </a:xfrm>
          <a:prstGeom prst="rect">
            <a:avLst/>
          </a:prstGeom>
        </p:spPr>
      </p:pic>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Hash Tables in Read Mapping</a:t>
            </a:r>
          </a:p>
        </p:txBody>
      </p:sp>
      <p:sp>
        <p:nvSpPr>
          <p:cNvPr id="4" name="Slide Number Placeholder 3"/>
          <p:cNvSpPr>
            <a:spLocks noGrp="1"/>
          </p:cNvSpPr>
          <p:nvPr>
            <p:ph type="sldNum" sz="quarter" idx="11"/>
          </p:nvPr>
        </p:nvSpPr>
        <p:spPr/>
        <p:txBody>
          <a:bodyPr/>
          <a:lstStyle/>
          <a:p>
            <a:fld id="{4CAE9295-42F8-0747-9AE1-33958E89C374}" type="slidenum">
              <a:rPr lang="en-US" smtClean="0"/>
              <a:t>11</a:t>
            </a:fld>
            <a:endParaRPr lang="en-US"/>
          </a:p>
        </p:txBody>
      </p:sp>
      <p:pic>
        <p:nvPicPr>
          <p:cNvPr id="5" name="Picture 4"/>
          <p:cNvPicPr>
            <a:picLocks noChangeAspect="1"/>
          </p:cNvPicPr>
          <p:nvPr/>
        </p:nvPicPr>
        <p:blipFill>
          <a:blip r:embed="rId4"/>
          <a:stretch>
            <a:fillRect/>
          </a:stretch>
        </p:blipFill>
        <p:spPr>
          <a:xfrm>
            <a:off x="7996846" y="2"/>
            <a:ext cx="1147154" cy="973789"/>
          </a:xfrm>
          <a:prstGeom prst="rect">
            <a:avLst/>
          </a:prstGeom>
        </p:spPr>
      </p:pic>
      <p:sp>
        <p:nvSpPr>
          <p:cNvPr id="6" name="Rounded Rectangle 5"/>
          <p:cNvSpPr/>
          <p:nvPr/>
        </p:nvSpPr>
        <p:spPr>
          <a:xfrm>
            <a:off x="380905" y="3144297"/>
            <a:ext cx="2410691" cy="685174"/>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Hash Table</a:t>
            </a:r>
          </a:p>
        </p:txBody>
      </p:sp>
      <p:sp>
        <p:nvSpPr>
          <p:cNvPr id="7" name="Freeform 6"/>
          <p:cNvSpPr/>
          <p:nvPr/>
        </p:nvSpPr>
        <p:spPr>
          <a:xfrm rot="5400000">
            <a:off x="1510144" y="408550"/>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TextBox 7"/>
          <p:cNvSpPr txBox="1"/>
          <p:nvPr/>
        </p:nvSpPr>
        <p:spPr>
          <a:xfrm>
            <a:off x="79747" y="919191"/>
            <a:ext cx="3114829" cy="369332"/>
          </a:xfrm>
          <a:prstGeom prst="rect">
            <a:avLst/>
          </a:prstGeom>
          <a:noFill/>
        </p:spPr>
        <p:txBody>
          <a:bodyPr wrap="square" rtlCol="0">
            <a:spAutoFit/>
          </a:bodyPr>
          <a:lstStyle/>
          <a:p>
            <a:r>
              <a:rPr lang="en-US" b="1" dirty="0">
                <a:solidFill>
                  <a:srgbClr val="FF0000"/>
                </a:solidFill>
              </a:rPr>
              <a:t>Read Sequence (100 </a:t>
            </a:r>
            <a:r>
              <a:rPr lang="en-US" b="1" dirty="0" err="1">
                <a:solidFill>
                  <a:srgbClr val="FF0000"/>
                </a:solidFill>
              </a:rPr>
              <a:t>bp</a:t>
            </a:r>
            <a:r>
              <a:rPr lang="en-US" b="1" dirty="0">
                <a:solidFill>
                  <a:srgbClr val="FF0000"/>
                </a:solidFill>
              </a:rPr>
              <a:t>)</a:t>
            </a:r>
          </a:p>
        </p:txBody>
      </p:sp>
      <p:cxnSp>
        <p:nvCxnSpPr>
          <p:cNvPr id="18" name="Straight Arrow Connector 17"/>
          <p:cNvCxnSpPr>
            <a:endCxn id="13" idx="1"/>
          </p:cNvCxnSpPr>
          <p:nvPr/>
        </p:nvCxnSpPr>
        <p:spPr>
          <a:xfrm>
            <a:off x="1034321" y="5381471"/>
            <a:ext cx="2247378" cy="2403"/>
          </a:xfrm>
          <a:prstGeom prst="straightConnector1">
            <a:avLst/>
          </a:prstGeom>
          <a:ln w="412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1276009" y="1058176"/>
            <a:ext cx="877163" cy="923330"/>
          </a:xfrm>
          <a:prstGeom prst="rect">
            <a:avLst/>
          </a:prstGeom>
        </p:spPr>
        <p:txBody>
          <a:bodyPr wrap="none">
            <a:spAutoFit/>
          </a:bodyPr>
          <a:lstStyle/>
          <a:p>
            <a:r>
              <a:rPr lang="en-US" sz="5400" dirty="0">
                <a:solidFill>
                  <a:schemeClr val="accent2">
                    <a:lumMod val="75000"/>
                  </a:schemeClr>
                </a:solidFill>
              </a:rPr>
              <a:t>✔</a:t>
            </a:r>
          </a:p>
        </p:txBody>
      </p:sp>
      <p:cxnSp>
        <p:nvCxnSpPr>
          <p:cNvPr id="77" name="Straight Connector 76"/>
          <p:cNvCxnSpPr/>
          <p:nvPr/>
        </p:nvCxnSpPr>
        <p:spPr>
          <a:xfrm>
            <a:off x="821463" y="1335526"/>
            <a:ext cx="0" cy="2493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5445367" y="3138201"/>
            <a:ext cx="3357797" cy="791673"/>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Reference Genome</a:t>
            </a:r>
            <a:endParaRPr lang="en-US" sz="2400" dirty="0"/>
          </a:p>
        </p:txBody>
      </p:sp>
      <p:sp>
        <p:nvSpPr>
          <p:cNvPr id="13" name="Rounded Rectangle 12"/>
          <p:cNvSpPr/>
          <p:nvPr/>
        </p:nvSpPr>
        <p:spPr>
          <a:xfrm>
            <a:off x="3281701" y="4807741"/>
            <a:ext cx="2173537" cy="115226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lain" startAt="37"/>
            </a:pPr>
            <a:r>
              <a:rPr lang="en-US" b="1" dirty="0"/>
              <a:t>      140</a:t>
            </a:r>
          </a:p>
          <a:p>
            <a:pPr marL="342900" indent="-342900" algn="ctr">
              <a:buAutoNum type="arabicPlain" startAt="894"/>
            </a:pPr>
            <a:r>
              <a:rPr lang="en-US" b="1" dirty="0"/>
              <a:t>      1203 </a:t>
            </a:r>
          </a:p>
          <a:p>
            <a:pPr algn="ctr"/>
            <a:r>
              <a:rPr lang="en-US" b="1" dirty="0"/>
              <a:t>1564</a:t>
            </a:r>
          </a:p>
        </p:txBody>
      </p:sp>
      <p:sp>
        <p:nvSpPr>
          <p:cNvPr id="63" name="Rounded Rectangle 62"/>
          <p:cNvSpPr/>
          <p:nvPr/>
        </p:nvSpPr>
        <p:spPr>
          <a:xfrm>
            <a:off x="228600" y="4024953"/>
            <a:ext cx="8701458" cy="2036639"/>
          </a:xfrm>
          <a:prstGeom prst="roundRect">
            <a:avLst/>
          </a:prstGeom>
          <a:solidFill>
            <a:srgbClr val="DEEBF7"/>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rPr>
              <a:t>We want to </a:t>
            </a:r>
            <a:r>
              <a:rPr lang="en-US" sz="4400" b="1" dirty="0">
                <a:solidFill>
                  <a:srgbClr val="0070C0"/>
                </a:solidFill>
              </a:rPr>
              <a:t>filter these out </a:t>
            </a:r>
          </a:p>
          <a:p>
            <a:pPr algn="ctr"/>
            <a:r>
              <a:rPr lang="en-US" sz="4400" b="1" dirty="0">
                <a:solidFill>
                  <a:schemeClr val="tx1"/>
                </a:solidFill>
              </a:rPr>
              <a:t>so we do not waste time trying to align them</a:t>
            </a:r>
          </a:p>
        </p:txBody>
      </p:sp>
      <p:sp>
        <p:nvSpPr>
          <p:cNvPr id="36" name="TextBox 35"/>
          <p:cNvSpPr txBox="1"/>
          <p:nvPr/>
        </p:nvSpPr>
        <p:spPr>
          <a:xfrm>
            <a:off x="817172" y="1701939"/>
            <a:ext cx="1765864" cy="461665"/>
          </a:xfrm>
          <a:prstGeom prst="rect">
            <a:avLst/>
          </a:prstGeom>
          <a:noFill/>
        </p:spPr>
        <p:txBody>
          <a:bodyPr wrap="square" rtlCol="0">
            <a:spAutoFit/>
          </a:bodyPr>
          <a:lstStyle/>
          <a:p>
            <a:r>
              <a:rPr lang="en-US" sz="2400" b="1" i="1" dirty="0"/>
              <a:t>Aligning</a:t>
            </a:r>
          </a:p>
        </p:txBody>
      </p:sp>
      <p:sp>
        <p:nvSpPr>
          <p:cNvPr id="37" name="Rectangle 36"/>
          <p:cNvSpPr/>
          <p:nvPr/>
        </p:nvSpPr>
        <p:spPr>
          <a:xfrm>
            <a:off x="2101860" y="1776017"/>
            <a:ext cx="256802" cy="369332"/>
          </a:xfrm>
          <a:prstGeom prst="rect">
            <a:avLst/>
          </a:prstGeom>
        </p:spPr>
        <p:txBody>
          <a:bodyPr wrap="none">
            <a:spAutoFit/>
          </a:bodyPr>
          <a:lstStyle/>
          <a:p>
            <a:r>
              <a:rPr lang="en-US" b="1" i="1" dirty="0"/>
              <a:t>.</a:t>
            </a:r>
            <a:endParaRPr lang="en-US" dirty="0"/>
          </a:p>
        </p:txBody>
      </p:sp>
      <p:sp>
        <p:nvSpPr>
          <p:cNvPr id="74" name="Rectangle 73"/>
          <p:cNvSpPr/>
          <p:nvPr/>
        </p:nvSpPr>
        <p:spPr>
          <a:xfrm>
            <a:off x="2190390" y="1776017"/>
            <a:ext cx="256802" cy="369332"/>
          </a:xfrm>
          <a:prstGeom prst="rect">
            <a:avLst/>
          </a:prstGeom>
        </p:spPr>
        <p:txBody>
          <a:bodyPr wrap="none">
            <a:spAutoFit/>
          </a:bodyPr>
          <a:lstStyle/>
          <a:p>
            <a:r>
              <a:rPr lang="en-US" b="1" i="1"/>
              <a:t>.</a:t>
            </a:r>
            <a:endParaRPr lang="en-US" dirty="0"/>
          </a:p>
        </p:txBody>
      </p:sp>
      <p:sp>
        <p:nvSpPr>
          <p:cNvPr id="76" name="Rectangle 75"/>
          <p:cNvSpPr/>
          <p:nvPr/>
        </p:nvSpPr>
        <p:spPr>
          <a:xfrm>
            <a:off x="2283881" y="1776017"/>
            <a:ext cx="256802" cy="369332"/>
          </a:xfrm>
          <a:prstGeom prst="rect">
            <a:avLst/>
          </a:prstGeom>
        </p:spPr>
        <p:txBody>
          <a:bodyPr wrap="none">
            <a:spAutoFit/>
          </a:bodyPr>
          <a:lstStyle/>
          <a:p>
            <a:r>
              <a:rPr lang="en-US" b="1" i="1"/>
              <a:t>.</a:t>
            </a:r>
            <a:endParaRPr lang="en-US" dirty="0"/>
          </a:p>
        </p:txBody>
      </p:sp>
      <p:sp>
        <p:nvSpPr>
          <p:cNvPr id="78" name="TextBox 77"/>
          <p:cNvSpPr txBox="1"/>
          <p:nvPr/>
        </p:nvSpPr>
        <p:spPr>
          <a:xfrm>
            <a:off x="969572" y="1695526"/>
            <a:ext cx="1271956" cy="461665"/>
          </a:xfrm>
          <a:prstGeom prst="rect">
            <a:avLst/>
          </a:prstGeom>
          <a:noFill/>
        </p:spPr>
        <p:txBody>
          <a:bodyPr wrap="square" rtlCol="0">
            <a:spAutoFit/>
          </a:bodyPr>
          <a:lstStyle/>
          <a:p>
            <a:r>
              <a:rPr lang="en-US" sz="2400" b="1" i="1" dirty="0">
                <a:solidFill>
                  <a:schemeClr val="tx2"/>
                </a:solidFill>
              </a:rPr>
              <a:t>Match!</a:t>
            </a:r>
          </a:p>
        </p:txBody>
      </p:sp>
      <p:sp>
        <p:nvSpPr>
          <p:cNvPr id="88" name="TextBox 87"/>
          <p:cNvSpPr txBox="1"/>
          <p:nvPr/>
        </p:nvSpPr>
        <p:spPr>
          <a:xfrm>
            <a:off x="6997152" y="1699624"/>
            <a:ext cx="1765864" cy="461665"/>
          </a:xfrm>
          <a:prstGeom prst="rect">
            <a:avLst/>
          </a:prstGeom>
          <a:noFill/>
        </p:spPr>
        <p:txBody>
          <a:bodyPr wrap="square" rtlCol="0">
            <a:spAutoFit/>
          </a:bodyPr>
          <a:lstStyle/>
          <a:p>
            <a:r>
              <a:rPr lang="en-US" sz="2400" b="1" i="1" dirty="0"/>
              <a:t>Aligning</a:t>
            </a:r>
          </a:p>
        </p:txBody>
      </p:sp>
      <p:sp>
        <p:nvSpPr>
          <p:cNvPr id="89" name="Rectangle 88"/>
          <p:cNvSpPr/>
          <p:nvPr/>
        </p:nvSpPr>
        <p:spPr>
          <a:xfrm>
            <a:off x="8281840" y="1773702"/>
            <a:ext cx="256802" cy="369332"/>
          </a:xfrm>
          <a:prstGeom prst="rect">
            <a:avLst/>
          </a:prstGeom>
        </p:spPr>
        <p:txBody>
          <a:bodyPr wrap="none">
            <a:spAutoFit/>
          </a:bodyPr>
          <a:lstStyle/>
          <a:p>
            <a:r>
              <a:rPr lang="en-US" b="1" i="1" dirty="0"/>
              <a:t>.</a:t>
            </a:r>
            <a:endParaRPr lang="en-US" dirty="0"/>
          </a:p>
        </p:txBody>
      </p:sp>
      <p:sp>
        <p:nvSpPr>
          <p:cNvPr id="90" name="Rectangle 89"/>
          <p:cNvSpPr/>
          <p:nvPr/>
        </p:nvSpPr>
        <p:spPr>
          <a:xfrm>
            <a:off x="8370370" y="1773702"/>
            <a:ext cx="256802" cy="369332"/>
          </a:xfrm>
          <a:prstGeom prst="rect">
            <a:avLst/>
          </a:prstGeom>
        </p:spPr>
        <p:txBody>
          <a:bodyPr wrap="none">
            <a:spAutoFit/>
          </a:bodyPr>
          <a:lstStyle/>
          <a:p>
            <a:r>
              <a:rPr lang="en-US" b="1" i="1"/>
              <a:t>.</a:t>
            </a:r>
            <a:endParaRPr lang="en-US" dirty="0"/>
          </a:p>
        </p:txBody>
      </p:sp>
      <p:sp>
        <p:nvSpPr>
          <p:cNvPr id="91" name="Rectangle 90"/>
          <p:cNvSpPr/>
          <p:nvPr/>
        </p:nvSpPr>
        <p:spPr>
          <a:xfrm>
            <a:off x="8463861" y="1773702"/>
            <a:ext cx="256802" cy="369332"/>
          </a:xfrm>
          <a:prstGeom prst="rect">
            <a:avLst/>
          </a:prstGeom>
        </p:spPr>
        <p:txBody>
          <a:bodyPr wrap="none">
            <a:spAutoFit/>
          </a:bodyPr>
          <a:lstStyle/>
          <a:p>
            <a:r>
              <a:rPr lang="en-US" b="1" i="1"/>
              <a:t>.</a:t>
            </a:r>
            <a:endParaRPr lang="en-US" dirty="0"/>
          </a:p>
        </p:txBody>
      </p:sp>
      <p:sp>
        <p:nvSpPr>
          <p:cNvPr id="92" name="TextBox 91"/>
          <p:cNvSpPr txBox="1"/>
          <p:nvPr/>
        </p:nvSpPr>
        <p:spPr>
          <a:xfrm>
            <a:off x="6973898" y="1702891"/>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95" name="TextBox 94"/>
          <p:cNvSpPr txBox="1"/>
          <p:nvPr/>
        </p:nvSpPr>
        <p:spPr>
          <a:xfrm>
            <a:off x="5529156" y="2569148"/>
            <a:ext cx="1765864" cy="461665"/>
          </a:xfrm>
          <a:prstGeom prst="rect">
            <a:avLst/>
          </a:prstGeom>
          <a:noFill/>
        </p:spPr>
        <p:txBody>
          <a:bodyPr wrap="square" rtlCol="0">
            <a:spAutoFit/>
          </a:bodyPr>
          <a:lstStyle/>
          <a:p>
            <a:r>
              <a:rPr lang="en-US" sz="2400" b="1" i="1" dirty="0"/>
              <a:t>Aligning</a:t>
            </a:r>
          </a:p>
        </p:txBody>
      </p:sp>
      <p:sp>
        <p:nvSpPr>
          <p:cNvPr id="96" name="Rectangle 95"/>
          <p:cNvSpPr/>
          <p:nvPr/>
        </p:nvSpPr>
        <p:spPr>
          <a:xfrm>
            <a:off x="6813844" y="2643226"/>
            <a:ext cx="256802" cy="369332"/>
          </a:xfrm>
          <a:prstGeom prst="rect">
            <a:avLst/>
          </a:prstGeom>
        </p:spPr>
        <p:txBody>
          <a:bodyPr wrap="none">
            <a:spAutoFit/>
          </a:bodyPr>
          <a:lstStyle/>
          <a:p>
            <a:r>
              <a:rPr lang="en-US" b="1" i="1" dirty="0"/>
              <a:t>.</a:t>
            </a:r>
            <a:endParaRPr lang="en-US" dirty="0"/>
          </a:p>
        </p:txBody>
      </p:sp>
      <p:sp>
        <p:nvSpPr>
          <p:cNvPr id="97" name="Rectangle 96"/>
          <p:cNvSpPr/>
          <p:nvPr/>
        </p:nvSpPr>
        <p:spPr>
          <a:xfrm>
            <a:off x="6902374" y="2643226"/>
            <a:ext cx="256802" cy="369332"/>
          </a:xfrm>
          <a:prstGeom prst="rect">
            <a:avLst/>
          </a:prstGeom>
        </p:spPr>
        <p:txBody>
          <a:bodyPr wrap="none">
            <a:spAutoFit/>
          </a:bodyPr>
          <a:lstStyle/>
          <a:p>
            <a:r>
              <a:rPr lang="en-US" b="1" i="1"/>
              <a:t>.</a:t>
            </a:r>
            <a:endParaRPr lang="en-US" dirty="0"/>
          </a:p>
        </p:txBody>
      </p:sp>
      <p:sp>
        <p:nvSpPr>
          <p:cNvPr id="98" name="Rectangle 97"/>
          <p:cNvSpPr/>
          <p:nvPr/>
        </p:nvSpPr>
        <p:spPr>
          <a:xfrm>
            <a:off x="6995865" y="2643226"/>
            <a:ext cx="256802" cy="369332"/>
          </a:xfrm>
          <a:prstGeom prst="rect">
            <a:avLst/>
          </a:prstGeom>
        </p:spPr>
        <p:txBody>
          <a:bodyPr wrap="none">
            <a:spAutoFit/>
          </a:bodyPr>
          <a:lstStyle/>
          <a:p>
            <a:r>
              <a:rPr lang="en-US" b="1" i="1"/>
              <a:t>.</a:t>
            </a:r>
            <a:endParaRPr lang="en-US" dirty="0"/>
          </a:p>
        </p:txBody>
      </p:sp>
      <p:sp>
        <p:nvSpPr>
          <p:cNvPr id="99" name="TextBox 98"/>
          <p:cNvSpPr txBox="1"/>
          <p:nvPr/>
        </p:nvSpPr>
        <p:spPr>
          <a:xfrm>
            <a:off x="5505902" y="2572415"/>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102" name="TextBox 101"/>
          <p:cNvSpPr txBox="1"/>
          <p:nvPr/>
        </p:nvSpPr>
        <p:spPr>
          <a:xfrm>
            <a:off x="2122587" y="2548580"/>
            <a:ext cx="1765864" cy="461665"/>
          </a:xfrm>
          <a:prstGeom prst="rect">
            <a:avLst/>
          </a:prstGeom>
          <a:noFill/>
        </p:spPr>
        <p:txBody>
          <a:bodyPr wrap="square" rtlCol="0">
            <a:spAutoFit/>
          </a:bodyPr>
          <a:lstStyle/>
          <a:p>
            <a:r>
              <a:rPr lang="en-US" sz="2400" b="1" i="1" dirty="0"/>
              <a:t>Aligning</a:t>
            </a:r>
          </a:p>
        </p:txBody>
      </p:sp>
      <p:sp>
        <p:nvSpPr>
          <p:cNvPr id="103" name="Rectangle 102"/>
          <p:cNvSpPr/>
          <p:nvPr/>
        </p:nvSpPr>
        <p:spPr>
          <a:xfrm>
            <a:off x="3407275" y="2622658"/>
            <a:ext cx="256802" cy="369332"/>
          </a:xfrm>
          <a:prstGeom prst="rect">
            <a:avLst/>
          </a:prstGeom>
        </p:spPr>
        <p:txBody>
          <a:bodyPr wrap="none">
            <a:spAutoFit/>
          </a:bodyPr>
          <a:lstStyle/>
          <a:p>
            <a:r>
              <a:rPr lang="en-US" b="1" i="1" dirty="0"/>
              <a:t>.</a:t>
            </a:r>
            <a:endParaRPr lang="en-US" dirty="0"/>
          </a:p>
        </p:txBody>
      </p:sp>
      <p:sp>
        <p:nvSpPr>
          <p:cNvPr id="104" name="Rectangle 103"/>
          <p:cNvSpPr/>
          <p:nvPr/>
        </p:nvSpPr>
        <p:spPr>
          <a:xfrm>
            <a:off x="3495805" y="2622658"/>
            <a:ext cx="256802" cy="369332"/>
          </a:xfrm>
          <a:prstGeom prst="rect">
            <a:avLst/>
          </a:prstGeom>
        </p:spPr>
        <p:txBody>
          <a:bodyPr wrap="none">
            <a:spAutoFit/>
          </a:bodyPr>
          <a:lstStyle/>
          <a:p>
            <a:r>
              <a:rPr lang="en-US" b="1" i="1"/>
              <a:t>.</a:t>
            </a:r>
            <a:endParaRPr lang="en-US" dirty="0"/>
          </a:p>
        </p:txBody>
      </p:sp>
      <p:sp>
        <p:nvSpPr>
          <p:cNvPr id="105" name="Rectangle 104"/>
          <p:cNvSpPr/>
          <p:nvPr/>
        </p:nvSpPr>
        <p:spPr>
          <a:xfrm>
            <a:off x="3589296" y="2622658"/>
            <a:ext cx="256802" cy="369332"/>
          </a:xfrm>
          <a:prstGeom prst="rect">
            <a:avLst/>
          </a:prstGeom>
        </p:spPr>
        <p:txBody>
          <a:bodyPr wrap="none">
            <a:spAutoFit/>
          </a:bodyPr>
          <a:lstStyle/>
          <a:p>
            <a:r>
              <a:rPr lang="en-US" b="1" i="1"/>
              <a:t>.</a:t>
            </a:r>
            <a:endParaRPr lang="en-US" dirty="0"/>
          </a:p>
        </p:txBody>
      </p:sp>
      <p:sp>
        <p:nvSpPr>
          <p:cNvPr id="106" name="TextBox 105"/>
          <p:cNvSpPr txBox="1"/>
          <p:nvPr/>
        </p:nvSpPr>
        <p:spPr>
          <a:xfrm>
            <a:off x="2099333" y="2551847"/>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81" name="Rectangle 80"/>
          <p:cNvSpPr/>
          <p:nvPr/>
        </p:nvSpPr>
        <p:spPr>
          <a:xfrm>
            <a:off x="4548728" y="1051554"/>
            <a:ext cx="877163" cy="923330"/>
          </a:xfrm>
          <a:prstGeom prst="rect">
            <a:avLst/>
          </a:prstGeom>
        </p:spPr>
        <p:txBody>
          <a:bodyPr wrap="none">
            <a:spAutoFit/>
          </a:bodyPr>
          <a:lstStyle/>
          <a:p>
            <a:r>
              <a:rPr lang="en-US" sz="5400" dirty="0">
                <a:solidFill>
                  <a:srgbClr val="FF0000"/>
                </a:solidFill>
              </a:rPr>
              <a:t>✘</a:t>
            </a:r>
          </a:p>
        </p:txBody>
      </p:sp>
      <p:sp>
        <p:nvSpPr>
          <p:cNvPr id="93" name="Rectangle 92"/>
          <p:cNvSpPr/>
          <p:nvPr/>
        </p:nvSpPr>
        <p:spPr>
          <a:xfrm>
            <a:off x="7632083" y="1037353"/>
            <a:ext cx="877163" cy="923330"/>
          </a:xfrm>
          <a:prstGeom prst="rect">
            <a:avLst/>
          </a:prstGeom>
        </p:spPr>
        <p:txBody>
          <a:bodyPr wrap="none">
            <a:spAutoFit/>
          </a:bodyPr>
          <a:lstStyle/>
          <a:p>
            <a:r>
              <a:rPr lang="en-US" sz="5400" dirty="0">
                <a:solidFill>
                  <a:srgbClr val="FF0000"/>
                </a:solidFill>
              </a:rPr>
              <a:t>✘</a:t>
            </a:r>
          </a:p>
        </p:txBody>
      </p:sp>
      <p:sp>
        <p:nvSpPr>
          <p:cNvPr id="100" name="Rectangle 99"/>
          <p:cNvSpPr/>
          <p:nvPr/>
        </p:nvSpPr>
        <p:spPr>
          <a:xfrm>
            <a:off x="6164087" y="1906877"/>
            <a:ext cx="877163" cy="923330"/>
          </a:xfrm>
          <a:prstGeom prst="rect">
            <a:avLst/>
          </a:prstGeom>
        </p:spPr>
        <p:txBody>
          <a:bodyPr wrap="none">
            <a:spAutoFit/>
          </a:bodyPr>
          <a:lstStyle/>
          <a:p>
            <a:r>
              <a:rPr lang="en-US" sz="5400" dirty="0">
                <a:solidFill>
                  <a:srgbClr val="FF0000"/>
                </a:solidFill>
              </a:rPr>
              <a:t>✘</a:t>
            </a:r>
          </a:p>
        </p:txBody>
      </p:sp>
      <p:sp>
        <p:nvSpPr>
          <p:cNvPr id="107" name="Rectangle 106"/>
          <p:cNvSpPr/>
          <p:nvPr/>
        </p:nvSpPr>
        <p:spPr>
          <a:xfrm>
            <a:off x="2626481" y="1870670"/>
            <a:ext cx="877163" cy="923330"/>
          </a:xfrm>
          <a:prstGeom prst="rect">
            <a:avLst/>
          </a:prstGeom>
        </p:spPr>
        <p:txBody>
          <a:bodyPr wrap="none">
            <a:spAutoFit/>
          </a:bodyPr>
          <a:lstStyle/>
          <a:p>
            <a:r>
              <a:rPr lang="en-US" sz="5400" dirty="0">
                <a:solidFill>
                  <a:srgbClr val="FF0000"/>
                </a:solidFill>
              </a:rPr>
              <a:t>✘</a:t>
            </a:r>
          </a:p>
        </p:txBody>
      </p:sp>
      <p:sp>
        <p:nvSpPr>
          <p:cNvPr id="40" name="Rounded Rectangle 39"/>
          <p:cNvSpPr/>
          <p:nvPr/>
        </p:nvSpPr>
        <p:spPr>
          <a:xfrm>
            <a:off x="228600" y="1233980"/>
            <a:ext cx="8701458" cy="1872327"/>
          </a:xfrm>
          <a:prstGeom prst="roundRect">
            <a:avLst/>
          </a:prstGeom>
          <a:solidFill>
            <a:srgbClr val="DEEBF7"/>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FF0000"/>
                </a:solidFill>
              </a:rPr>
              <a:t>99.9%</a:t>
            </a:r>
            <a:r>
              <a:rPr lang="en-US" sz="4400" b="1" dirty="0">
                <a:solidFill>
                  <a:srgbClr val="0070C0"/>
                </a:solidFill>
              </a:rPr>
              <a:t> </a:t>
            </a:r>
            <a:r>
              <a:rPr lang="en-US" sz="4400" b="1" dirty="0">
                <a:solidFill>
                  <a:schemeClr val="tx1"/>
                </a:solidFill>
              </a:rPr>
              <a:t>of locations </a:t>
            </a:r>
          </a:p>
          <a:p>
            <a:pPr algn="ctr"/>
            <a:r>
              <a:rPr lang="en-US" sz="4400" b="1" dirty="0">
                <a:solidFill>
                  <a:schemeClr val="tx1"/>
                </a:solidFill>
              </a:rPr>
              <a:t>result in a </a:t>
            </a:r>
            <a:r>
              <a:rPr lang="en-US" sz="4400" b="1" dirty="0">
                <a:solidFill>
                  <a:srgbClr val="FF0000"/>
                </a:solidFill>
              </a:rPr>
              <a:t>mismatch</a:t>
            </a:r>
            <a:endParaRPr lang="en-US" sz="4400" b="1" dirty="0">
              <a:solidFill>
                <a:schemeClr val="tx1"/>
              </a:solidFill>
            </a:endParaRPr>
          </a:p>
        </p:txBody>
      </p:sp>
      <p:sp>
        <p:nvSpPr>
          <p:cNvPr id="3" name="TextBox 2"/>
          <p:cNvSpPr txBox="1"/>
          <p:nvPr/>
        </p:nvSpPr>
        <p:spPr>
          <a:xfrm>
            <a:off x="-1948070" y="3104282"/>
            <a:ext cx="1417983" cy="3416320"/>
          </a:xfrm>
          <a:prstGeom prst="rect">
            <a:avLst/>
          </a:prstGeom>
          <a:noFill/>
        </p:spPr>
        <p:txBody>
          <a:bodyPr wrap="square" rtlCol="0">
            <a:spAutoFit/>
          </a:bodyPr>
          <a:lstStyle/>
          <a:p>
            <a:r>
              <a:rPr lang="en-US" dirty="0" err="1"/>
              <a:t>mrFAST</a:t>
            </a:r>
            <a:r>
              <a:rPr lang="en-US" dirty="0"/>
              <a:t> spends 59% of its execution time  performing sequence alignment on sequences that will be discarded</a:t>
            </a:r>
          </a:p>
        </p:txBody>
      </p:sp>
    </p:spTree>
    <p:extLst>
      <p:ext uri="{BB962C8B-B14F-4D97-AF65-F5344CB8AC3E}">
        <p14:creationId xmlns:p14="http://schemas.microsoft.com/office/powerpoint/2010/main" val="20038479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p:tgtEl>
                                          <p:spTgt spid="77"/>
                                        </p:tgtEl>
                                        <p:attrNameLst>
                                          <p:attrName>ppt_y</p:attrName>
                                        </p:attrNameLst>
                                      </p:cBhvr>
                                      <p:tavLst>
                                        <p:tav tm="0">
                                          <p:val>
                                            <p:strVal val="#ppt_y-#ppt_h*1.125000"/>
                                          </p:val>
                                        </p:tav>
                                        <p:tav tm="100000">
                                          <p:val>
                                            <p:strVal val="#ppt_y"/>
                                          </p:val>
                                        </p:tav>
                                      </p:tavLst>
                                    </p:anim>
                                    <p:animEffect transition="in" filter="wipe(down)">
                                      <p:cBhvr>
                                        <p:cTn id="8" dur="500"/>
                                        <p:tgtEl>
                                          <p:spTgt spid="77"/>
                                        </p:tgtEl>
                                      </p:cBhvr>
                                    </p:animEffect>
                                  </p:childTnLst>
                                </p:cTn>
                              </p:par>
                            </p:childTnLst>
                          </p:cTn>
                        </p:par>
                        <p:par>
                          <p:cTn id="9" fill="hold">
                            <p:stCondLst>
                              <p:cond delay="500"/>
                            </p:stCondLst>
                            <p:childTnLst>
                              <p:par>
                                <p:cTn id="10" presetID="42" presetClass="path" presetSubtype="0" accel="50000" decel="50000" fill="hold" nodeType="afterEffect">
                                  <p:stCondLst>
                                    <p:cond delay="0"/>
                                  </p:stCondLst>
                                  <p:childTnLst>
                                    <p:animMotion origin="layout" path="M 5.55556E-7 3.33333E-6 L 0.00347 0.58564 " pathEditMode="relative" rAng="0" ptsTypes="AA">
                                      <p:cBhvr>
                                        <p:cTn id="11" dur="2000" fill="hold"/>
                                        <p:tgtEl>
                                          <p:spTgt spid="12"/>
                                        </p:tgtEl>
                                        <p:attrNameLst>
                                          <p:attrName>ppt_x</p:attrName>
                                          <p:attrName>ppt_y</p:attrName>
                                        </p:attrNameLst>
                                      </p:cBhvr>
                                      <p:rCtr x="174" y="29282"/>
                                    </p:animMotion>
                                  </p:childTnLst>
                                </p:cTn>
                              </p:par>
                              <p:par>
                                <p:cTn id="12" presetID="12" presetClass="entr" presetSubtype="8" fill="hold" nodeType="withEffect">
                                  <p:stCondLst>
                                    <p:cond delay="15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ppt_x</p:attrName>
                                        </p:attrNameLst>
                                      </p:cBhvr>
                                      <p:tavLst>
                                        <p:tav tm="0">
                                          <p:val>
                                            <p:strVal val="#ppt_x-#ppt_w*1.125000"/>
                                          </p:val>
                                        </p:tav>
                                        <p:tav tm="100000">
                                          <p:val>
                                            <p:strVal val="#ppt_x"/>
                                          </p:val>
                                        </p:tav>
                                      </p:tavLst>
                                    </p:anim>
                                    <p:animEffect transition="in" filter="wipe(right)">
                                      <p:cBhvr>
                                        <p:cTn id="15" dur="500"/>
                                        <p:tgtEl>
                                          <p:spTgt spid="18"/>
                                        </p:tgtEl>
                                      </p:cBhvr>
                                    </p:animEffect>
                                  </p:childTnLst>
                                </p:cTn>
                              </p:par>
                              <p:par>
                                <p:cTn id="16" presetID="12" presetClass="entr" presetSubtype="8" fill="hold" grpId="0" nodeType="withEffect">
                                  <p:stCondLst>
                                    <p:cond delay="1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2500"/>
                            </p:stCondLst>
                            <p:childTnLst>
                              <p:par>
                                <p:cTn id="21" presetID="1"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150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grpId="0" nodeType="withEffect">
                                  <p:stCondLst>
                                    <p:cond delay="150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150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1500"/>
                                  </p:stCondLst>
                                  <p:childTnLst>
                                    <p:set>
                                      <p:cBhvr>
                                        <p:cTn id="30" dur="1" fill="hold">
                                          <p:stCondLst>
                                            <p:cond delay="0"/>
                                          </p:stCondLst>
                                        </p:cTn>
                                        <p:tgtEl>
                                          <p:spTgt spid="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grpId="1" nodeType="clickEffect">
                                  <p:stCondLst>
                                    <p:cond delay="0"/>
                                  </p:stCondLst>
                                  <p:childTnLst>
                                    <p:animMotion origin="layout" path="M 3.88889E-6 7.40741E-7 L 0.32343 7.40741E-7 " pathEditMode="relative" rAng="0" ptsTypes="AA">
                                      <p:cBhvr>
                                        <p:cTn id="34" dur="2000" fill="hold"/>
                                        <p:tgtEl>
                                          <p:spTgt spid="44"/>
                                        </p:tgtEl>
                                        <p:attrNameLst>
                                          <p:attrName>ppt_x</p:attrName>
                                          <p:attrName>ppt_y</p:attrName>
                                        </p:attrNameLst>
                                      </p:cBhvr>
                                      <p:rCtr x="16163" y="0"/>
                                    </p:animMotion>
                                  </p:childTnLst>
                                </p:cTn>
                              </p:par>
                              <p:par>
                                <p:cTn id="35" presetID="0" presetClass="path" presetSubtype="0" accel="50000" decel="50000" fill="hold" grpId="1" nodeType="withEffect">
                                  <p:stCondLst>
                                    <p:cond delay="0"/>
                                  </p:stCondLst>
                                  <p:childTnLst>
                                    <p:animMotion origin="layout" path="M -5.55556E-7 3.33333E-6 L 0.32344 3.33333E-6 " pathEditMode="relative" rAng="0" ptsTypes="AA">
                                      <p:cBhvr>
                                        <p:cTn id="36" dur="2000" fill="hold"/>
                                        <p:tgtEl>
                                          <p:spTgt spid="54"/>
                                        </p:tgtEl>
                                        <p:attrNameLst>
                                          <p:attrName>ppt_x</p:attrName>
                                          <p:attrName>ppt_y</p:attrName>
                                        </p:attrNameLst>
                                      </p:cBhvr>
                                      <p:rCtr x="16163" y="0"/>
                                    </p:animMotion>
                                  </p:childTnLst>
                                </p:cTn>
                              </p:par>
                              <p:par>
                                <p:cTn id="37" presetID="0" presetClass="path" presetSubtype="0" accel="50000" decel="50000" fill="hold" grpId="1" nodeType="withEffect">
                                  <p:stCondLst>
                                    <p:cond delay="0"/>
                                  </p:stCondLst>
                                  <p:childTnLst>
                                    <p:animMotion origin="layout" path="M 0 0 L 0.32344 0 " pathEditMode="relative" ptsTypes="AA">
                                      <p:cBhvr>
                                        <p:cTn id="38" dur="2000" fill="hold"/>
                                        <p:tgtEl>
                                          <p:spTgt spid="55"/>
                                        </p:tgtEl>
                                        <p:attrNameLst>
                                          <p:attrName>ppt_x</p:attrName>
                                          <p:attrName>ppt_y</p:attrName>
                                        </p:attrNameLst>
                                      </p:cBhvr>
                                    </p:animMotion>
                                  </p:childTnLst>
                                </p:cTn>
                              </p:par>
                              <p:par>
                                <p:cTn id="39" presetID="0" presetClass="path" presetSubtype="0" accel="50000" decel="50000" fill="hold" grpId="1" nodeType="withEffect">
                                  <p:stCondLst>
                                    <p:cond delay="0"/>
                                  </p:stCondLst>
                                  <p:childTnLst>
                                    <p:animMotion origin="layout" path="M 0 0 L 0.32344 0 " pathEditMode="relative" ptsTypes="AA">
                                      <p:cBhvr>
                                        <p:cTn id="40" dur="2000" fill="hold"/>
                                        <p:tgtEl>
                                          <p:spTgt spid="56"/>
                                        </p:tgtEl>
                                        <p:attrNameLst>
                                          <p:attrName>ppt_x</p:attrName>
                                          <p:attrName>ppt_y</p:attrName>
                                        </p:attrNameLst>
                                      </p:cBhvr>
                                    </p:animMotion>
                                  </p:childTnLst>
                                </p:cTn>
                              </p:par>
                              <p:par>
                                <p:cTn id="41" presetID="0" presetClass="path" presetSubtype="0" accel="50000" decel="50000" fill="hold" grpId="1" nodeType="withEffect">
                                  <p:stCondLst>
                                    <p:cond delay="0"/>
                                  </p:stCondLst>
                                  <p:childTnLst>
                                    <p:animMotion origin="layout" path="M 3.88889E-6 -3.7037E-7 L 0.32343 -3.7037E-7 " pathEditMode="relative" rAng="0" ptsTypes="AA">
                                      <p:cBhvr>
                                        <p:cTn id="42" dur="2000" fill="hold"/>
                                        <p:tgtEl>
                                          <p:spTgt spid="57"/>
                                        </p:tgtEl>
                                        <p:attrNameLst>
                                          <p:attrName>ppt_x</p:attrName>
                                          <p:attrName>ppt_y</p:attrName>
                                        </p:attrNameLst>
                                      </p:cBhvr>
                                      <p:rCtr x="16163" y="0"/>
                                    </p:animMotion>
                                  </p:childTnLst>
                                </p:cTn>
                              </p:par>
                            </p:childTnLst>
                          </p:cTn>
                        </p:par>
                        <p:par>
                          <p:cTn id="43" fill="hold">
                            <p:stCondLst>
                              <p:cond delay="2000"/>
                            </p:stCondLst>
                            <p:childTnLst>
                              <p:par>
                                <p:cTn id="44" presetID="0" presetClass="path" presetSubtype="0" accel="50000" decel="50000" fill="hold" grpId="2" nodeType="afterEffect">
                                  <p:stCondLst>
                                    <p:cond delay="0"/>
                                  </p:stCondLst>
                                  <p:childTnLst>
                                    <p:animMotion origin="layout" path="M 0.32343 7.40741E-7 L 0.32343 -0.20926 " pathEditMode="relative" rAng="0" ptsTypes="AA">
                                      <p:cBhvr>
                                        <p:cTn id="45" dur="2000" fill="hold"/>
                                        <p:tgtEl>
                                          <p:spTgt spid="44"/>
                                        </p:tgtEl>
                                        <p:attrNameLst>
                                          <p:attrName>ppt_x</p:attrName>
                                          <p:attrName>ppt_y</p:attrName>
                                        </p:attrNameLst>
                                      </p:cBhvr>
                                      <p:rCtr x="0" y="-10463"/>
                                    </p:animMotion>
                                  </p:childTnLst>
                                </p:cTn>
                              </p:par>
                              <p:par>
                                <p:cTn id="46" presetID="0" presetClass="path" presetSubtype="0" accel="50000" decel="50000" fill="hold" grpId="2" nodeType="withEffect">
                                  <p:stCondLst>
                                    <p:cond delay="0"/>
                                  </p:stCondLst>
                                  <p:childTnLst>
                                    <p:animMotion origin="layout" path="M 0.32344 3.33333E-6 L 0.32344 -0.20926 " pathEditMode="relative" rAng="0" ptsTypes="AA">
                                      <p:cBhvr>
                                        <p:cTn id="47" dur="2000" fill="hold"/>
                                        <p:tgtEl>
                                          <p:spTgt spid="54"/>
                                        </p:tgtEl>
                                        <p:attrNameLst>
                                          <p:attrName>ppt_x</p:attrName>
                                          <p:attrName>ppt_y</p:attrName>
                                        </p:attrNameLst>
                                      </p:cBhvr>
                                      <p:rCtr x="0" y="-10463"/>
                                    </p:animMotion>
                                  </p:childTnLst>
                                </p:cTn>
                              </p:par>
                              <p:par>
                                <p:cTn id="48" presetID="0" presetClass="path" presetSubtype="0" accel="50000" decel="50000" fill="hold" grpId="2" nodeType="withEffect">
                                  <p:stCondLst>
                                    <p:cond delay="0"/>
                                  </p:stCondLst>
                                  <p:childTnLst>
                                    <p:animMotion origin="layout" path="M 0.32343 2.22222E-6 L 0.32343 -0.2838 " pathEditMode="relative" rAng="0" ptsTypes="AA">
                                      <p:cBhvr>
                                        <p:cTn id="49" dur="2000" fill="hold"/>
                                        <p:tgtEl>
                                          <p:spTgt spid="55"/>
                                        </p:tgtEl>
                                        <p:attrNameLst>
                                          <p:attrName>ppt_x</p:attrName>
                                          <p:attrName>ppt_y</p:attrName>
                                        </p:attrNameLst>
                                      </p:cBhvr>
                                      <p:rCtr x="0" y="-14190"/>
                                    </p:animMotion>
                                  </p:childTnLst>
                                </p:cTn>
                              </p:par>
                              <p:par>
                                <p:cTn id="50" presetID="0" presetClass="path" presetSubtype="0" accel="50000" decel="50000" fill="hold" grpId="2" nodeType="withEffect">
                                  <p:stCondLst>
                                    <p:cond delay="0"/>
                                  </p:stCondLst>
                                  <p:childTnLst>
                                    <p:animMotion origin="layout" path="M 0.32344 2.22222E-6 L 0.32344 -0.2838 " pathEditMode="relative" rAng="0" ptsTypes="AA">
                                      <p:cBhvr>
                                        <p:cTn id="51" dur="2000" fill="hold"/>
                                        <p:tgtEl>
                                          <p:spTgt spid="56"/>
                                        </p:tgtEl>
                                        <p:attrNameLst>
                                          <p:attrName>ppt_x</p:attrName>
                                          <p:attrName>ppt_y</p:attrName>
                                        </p:attrNameLst>
                                      </p:cBhvr>
                                      <p:rCtr x="0" y="-14190"/>
                                    </p:animMotion>
                                  </p:childTnLst>
                                </p:cTn>
                              </p:par>
                              <p:par>
                                <p:cTn id="52" presetID="0" presetClass="path" presetSubtype="0" accel="50000" decel="50000" fill="hold" grpId="2" nodeType="withEffect">
                                  <p:stCondLst>
                                    <p:cond delay="0"/>
                                  </p:stCondLst>
                                  <p:childTnLst>
                                    <p:animMotion origin="layout" path="M 0.32343 -3.7037E-7 L 0.32343 -0.35255 " pathEditMode="relative" rAng="0" ptsTypes="AA">
                                      <p:cBhvr>
                                        <p:cTn id="53" dur="2000" fill="hold"/>
                                        <p:tgtEl>
                                          <p:spTgt spid="57"/>
                                        </p:tgtEl>
                                        <p:attrNameLst>
                                          <p:attrName>ppt_x</p:attrName>
                                          <p:attrName>ppt_y</p:attrName>
                                        </p:attrNameLst>
                                      </p:cBhvr>
                                      <p:rCtr x="0" y="-17639"/>
                                    </p:animMotion>
                                  </p:childTnLst>
                                </p:cTn>
                              </p:par>
                            </p:childTnLst>
                          </p:cTn>
                        </p:par>
                        <p:par>
                          <p:cTn id="54" fill="hold">
                            <p:stCondLst>
                              <p:cond delay="4000"/>
                            </p:stCondLst>
                            <p:childTnLst>
                              <p:par>
                                <p:cTn id="55" presetID="0" presetClass="path" presetSubtype="0" accel="50000" decel="50000" fill="hold" grpId="0" nodeType="afterEffect">
                                  <p:stCondLst>
                                    <p:cond delay="0"/>
                                  </p:stCondLst>
                                  <p:childTnLst>
                                    <p:animMotion origin="layout" path="M 0 0.0037 L -0.6592 -0.26852 " pathEditMode="relative" rAng="0" ptsTypes="AA">
                                      <p:cBhvr>
                                        <p:cTn id="56" dur="2000" fill="hold"/>
                                        <p:tgtEl>
                                          <p:spTgt spid="58"/>
                                        </p:tgtEl>
                                        <p:attrNameLst>
                                          <p:attrName>ppt_x</p:attrName>
                                          <p:attrName>ppt_y</p:attrName>
                                        </p:attrNameLst>
                                      </p:cBhvr>
                                      <p:rCtr x="-32969" y="-13611"/>
                                    </p:animMotion>
                                  </p:childTnLst>
                                </p:cTn>
                              </p:par>
                              <p:par>
                                <p:cTn id="57" presetID="0" presetClass="path" presetSubtype="0" accel="50000" decel="50000" fill="hold" grpId="0" nodeType="withEffect">
                                  <p:stCondLst>
                                    <p:cond delay="0"/>
                                  </p:stCondLst>
                                  <p:childTnLst>
                                    <p:animMotion origin="layout" path="M 0 0.00371 L -0.30208 -0.27152 " pathEditMode="relative" rAng="0" ptsTypes="AA">
                                      <p:cBhvr>
                                        <p:cTn id="58" dur="2000" fill="hold"/>
                                        <p:tgtEl>
                                          <p:spTgt spid="59"/>
                                        </p:tgtEl>
                                        <p:attrNameLst>
                                          <p:attrName>ppt_x</p:attrName>
                                          <p:attrName>ppt_y</p:attrName>
                                        </p:attrNameLst>
                                      </p:cBhvr>
                                      <p:rCtr x="-15104" y="-13773"/>
                                    </p:animMotion>
                                  </p:childTnLst>
                                </p:cTn>
                              </p:par>
                              <p:par>
                                <p:cTn id="59" presetID="0" presetClass="path" presetSubtype="0" accel="50000" decel="50000" fill="hold" grpId="0" nodeType="withEffect">
                                  <p:stCondLst>
                                    <p:cond delay="0"/>
                                  </p:stCondLst>
                                  <p:childTnLst>
                                    <p:animMotion origin="layout" path="M 0 0.00371 L 0.03993 -0.26111 " pathEditMode="relative" rAng="0" ptsTypes="AA">
                                      <p:cBhvr>
                                        <p:cTn id="60" dur="2000" fill="hold"/>
                                        <p:tgtEl>
                                          <p:spTgt spid="60"/>
                                        </p:tgtEl>
                                        <p:attrNameLst>
                                          <p:attrName>ppt_x</p:attrName>
                                          <p:attrName>ppt_y</p:attrName>
                                        </p:attrNameLst>
                                      </p:cBhvr>
                                      <p:rCtr x="1997" y="-13241"/>
                                    </p:animMotion>
                                  </p:childTnLst>
                                </p:cTn>
                              </p:par>
                              <p:par>
                                <p:cTn id="61" presetID="0" presetClass="path" presetSubtype="0" accel="50000" decel="50000" fill="hold" grpId="0" nodeType="withEffect">
                                  <p:stCondLst>
                                    <p:cond delay="0"/>
                                  </p:stCondLst>
                                  <p:childTnLst>
                                    <p:animMotion origin="layout" path="M 5E-6 0.0037 L -0.49827 -0.15232 " pathEditMode="relative" rAng="0" ptsTypes="AA">
                                      <p:cBhvr>
                                        <p:cTn id="62" dur="2000" fill="hold"/>
                                        <p:tgtEl>
                                          <p:spTgt spid="61"/>
                                        </p:tgtEl>
                                        <p:attrNameLst>
                                          <p:attrName>ppt_x</p:attrName>
                                          <p:attrName>ppt_y</p:attrName>
                                        </p:attrNameLst>
                                      </p:cBhvr>
                                      <p:rCtr x="-24913" y="-7801"/>
                                    </p:animMotion>
                                  </p:childTnLst>
                                </p:cTn>
                              </p:par>
                              <p:par>
                                <p:cTn id="63" presetID="0" presetClass="path" presetSubtype="0" accel="50000" decel="50000" fill="hold" grpId="0" nodeType="withEffect">
                                  <p:stCondLst>
                                    <p:cond delay="0"/>
                                  </p:stCondLst>
                                  <p:childTnLst>
                                    <p:animMotion origin="layout" path="M 5E-6 0.0037 L -0.11441 -0.14792 " pathEditMode="relative" rAng="0" ptsTypes="AA">
                                      <p:cBhvr>
                                        <p:cTn id="64" dur="2000" fill="hold"/>
                                        <p:tgtEl>
                                          <p:spTgt spid="62"/>
                                        </p:tgtEl>
                                        <p:attrNameLst>
                                          <p:attrName>ppt_x</p:attrName>
                                          <p:attrName>ppt_y</p:attrName>
                                        </p:attrNameLst>
                                      </p:cBhvr>
                                      <p:rCtr x="-5729" y="-7593"/>
                                    </p:animMotion>
                                  </p:childTnLst>
                                </p:cTn>
                              </p:par>
                              <p:par>
                                <p:cTn id="65" presetID="0" presetClass="path" presetSubtype="0" accel="50000" decel="50000" fill="hold" grpId="0" nodeType="withEffect">
                                  <p:stCondLst>
                                    <p:cond delay="0"/>
                                  </p:stCondLst>
                                  <p:childTnLst>
                                    <p:animMotion origin="layout" path="M 0.00052 -0.00764 L -0.65555 -0.26898 " pathEditMode="relative" rAng="0" ptsTypes="AA">
                                      <p:cBhvr>
                                        <p:cTn id="66" dur="2000" fill="hold"/>
                                        <p:tgtEl>
                                          <p:spTgt spid="65"/>
                                        </p:tgtEl>
                                        <p:attrNameLst>
                                          <p:attrName>ppt_x</p:attrName>
                                          <p:attrName>ppt_y</p:attrName>
                                        </p:attrNameLst>
                                      </p:cBhvr>
                                      <p:rCtr x="-32813" y="-13079"/>
                                    </p:animMotion>
                                  </p:childTnLst>
                                </p:cTn>
                              </p:par>
                              <p:par>
                                <p:cTn id="67" presetID="0" presetClass="path" presetSubtype="0" accel="50000" decel="50000" fill="hold" grpId="0" nodeType="withEffect">
                                  <p:stCondLst>
                                    <p:cond delay="0"/>
                                  </p:stCondLst>
                                  <p:childTnLst>
                                    <p:animMotion origin="layout" path="M -8.33333E-7 -2.96296E-6 L -0.30226 -0.2706 " pathEditMode="relative" rAng="0" ptsTypes="AA">
                                      <p:cBhvr>
                                        <p:cTn id="68" dur="2000" fill="hold"/>
                                        <p:tgtEl>
                                          <p:spTgt spid="67"/>
                                        </p:tgtEl>
                                        <p:attrNameLst>
                                          <p:attrName>ppt_x</p:attrName>
                                          <p:attrName>ppt_y</p:attrName>
                                        </p:attrNameLst>
                                      </p:cBhvr>
                                      <p:rCtr x="-15122" y="-13542"/>
                                    </p:animMotion>
                                  </p:childTnLst>
                                </p:cTn>
                              </p:par>
                              <p:par>
                                <p:cTn id="69" presetID="0" presetClass="path" presetSubtype="0" accel="50000" decel="50000" fill="hold" grpId="0" nodeType="withEffect">
                                  <p:stCondLst>
                                    <p:cond delay="0"/>
                                  </p:stCondLst>
                                  <p:childTnLst>
                                    <p:animMotion origin="layout" path="M -8.33333E-7 -3.33333E-6 L 0.02899 -0.26921 " pathEditMode="relative" rAng="0" ptsTypes="AA">
                                      <p:cBhvr>
                                        <p:cTn id="70" dur="2000" fill="hold"/>
                                        <p:tgtEl>
                                          <p:spTgt spid="69"/>
                                        </p:tgtEl>
                                        <p:attrNameLst>
                                          <p:attrName>ppt_x</p:attrName>
                                          <p:attrName>ppt_y</p:attrName>
                                        </p:attrNameLst>
                                      </p:cBhvr>
                                      <p:rCtr x="1441" y="-13472"/>
                                    </p:animMotion>
                                  </p:childTnLst>
                                </p:cTn>
                              </p:par>
                              <p:par>
                                <p:cTn id="71" presetID="0" presetClass="path" presetSubtype="0" accel="50000" decel="50000" fill="hold" grpId="0" nodeType="withEffect">
                                  <p:stCondLst>
                                    <p:cond delay="0"/>
                                  </p:stCondLst>
                                  <p:childTnLst>
                                    <p:animMotion origin="layout" path="M -1.66667E-6 -3.7037E-7 L -0.49601 -0.15602 " pathEditMode="relative" rAng="0" ptsTypes="AA">
                                      <p:cBhvr>
                                        <p:cTn id="72" dur="2000" fill="hold"/>
                                        <p:tgtEl>
                                          <p:spTgt spid="68"/>
                                        </p:tgtEl>
                                        <p:attrNameLst>
                                          <p:attrName>ppt_x</p:attrName>
                                          <p:attrName>ppt_y</p:attrName>
                                        </p:attrNameLst>
                                      </p:cBhvr>
                                      <p:rCtr x="-24809" y="-7801"/>
                                    </p:animMotion>
                                  </p:childTnLst>
                                </p:cTn>
                              </p:par>
                              <p:par>
                                <p:cTn id="73" presetID="0" presetClass="path" presetSubtype="0" accel="50000" decel="50000" fill="hold" grpId="0" nodeType="withEffect">
                                  <p:stCondLst>
                                    <p:cond delay="0"/>
                                  </p:stCondLst>
                                  <p:childTnLst>
                                    <p:animMotion origin="layout" path="M 1.11022E-16 -3.33333E-6 L -0.11059 -0.14583 " pathEditMode="relative" rAng="0" ptsTypes="AA">
                                      <p:cBhvr>
                                        <p:cTn id="74" dur="2000" fill="hold"/>
                                        <p:tgtEl>
                                          <p:spTgt spid="66"/>
                                        </p:tgtEl>
                                        <p:attrNameLst>
                                          <p:attrName>ppt_x</p:attrName>
                                          <p:attrName>ppt_y</p:attrName>
                                        </p:attrNameLst>
                                      </p:cBhvr>
                                      <p:rCtr x="-5538" y="-7292"/>
                                    </p:animMotion>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nodeType="clickEffect">
                                  <p:stCondLst>
                                    <p:cond delay="0"/>
                                  </p:stCondLst>
                                  <p:childTnLst>
                                    <p:set>
                                      <p:cBhvr>
                                        <p:cTn id="78" dur="1" fill="hold">
                                          <p:stCondLst>
                                            <p:cond delay="0"/>
                                          </p:stCondLst>
                                        </p:cTn>
                                        <p:tgtEl>
                                          <p:spTgt spid="77"/>
                                        </p:tgtEl>
                                        <p:attrNameLst>
                                          <p:attrName>style.visibility</p:attrName>
                                        </p:attrNameLst>
                                      </p:cBhvr>
                                      <p:to>
                                        <p:strVal val="hidden"/>
                                      </p:to>
                                    </p:set>
                                  </p:childTnLst>
                                </p:cTn>
                              </p:par>
                            </p:childTnLst>
                          </p:cTn>
                        </p:par>
                        <p:par>
                          <p:cTn id="79" fill="hold">
                            <p:stCondLst>
                              <p:cond delay="0"/>
                            </p:stCondLst>
                            <p:childTnLst>
                              <p:par>
                                <p:cTn id="80" presetID="1" presetClass="entr" presetSubtype="0" fill="hold" grpId="0" nodeType="afterEffect">
                                  <p:stCondLst>
                                    <p:cond delay="0"/>
                                  </p:stCondLst>
                                  <p:childTnLst>
                                    <p:set>
                                      <p:cBhvr>
                                        <p:cTn id="81" dur="1" fill="hold">
                                          <p:stCondLst>
                                            <p:cond delay="0"/>
                                          </p:stCondLst>
                                        </p:cTn>
                                        <p:tgtEl>
                                          <p:spTgt spid="35"/>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childTnLst>
                                </p:cTn>
                              </p:par>
                            </p:childTnLst>
                          </p:cTn>
                        </p:par>
                        <p:par>
                          <p:cTn id="84" fill="hold">
                            <p:stCondLst>
                              <p:cond delay="0"/>
                            </p:stCondLst>
                            <p:childTnLst>
                              <p:par>
                                <p:cTn id="85" presetID="1" presetClass="entr" presetSubtype="0" fill="hold" grpId="0" nodeType="afterEffect">
                                  <p:stCondLst>
                                    <p:cond delay="500"/>
                                  </p:stCondLst>
                                  <p:childTnLst>
                                    <p:set>
                                      <p:cBhvr>
                                        <p:cTn id="86" dur="1" fill="hold">
                                          <p:stCondLst>
                                            <p:cond delay="0"/>
                                          </p:stCondLst>
                                        </p:cTn>
                                        <p:tgtEl>
                                          <p:spTgt spid="37"/>
                                        </p:tgtEl>
                                        <p:attrNameLst>
                                          <p:attrName>style.visibility</p:attrName>
                                        </p:attrNameLst>
                                      </p:cBhvr>
                                      <p:to>
                                        <p:strVal val="visible"/>
                                      </p:to>
                                    </p:set>
                                  </p:childTnLst>
                                </p:cTn>
                              </p:par>
                            </p:childTnLst>
                          </p:cTn>
                        </p:par>
                        <p:par>
                          <p:cTn id="87" fill="hold">
                            <p:stCondLst>
                              <p:cond delay="500"/>
                            </p:stCondLst>
                            <p:childTnLst>
                              <p:par>
                                <p:cTn id="88" presetID="1" presetClass="entr" presetSubtype="0" fill="hold" grpId="0" nodeType="afterEffect">
                                  <p:stCondLst>
                                    <p:cond delay="500"/>
                                  </p:stCondLst>
                                  <p:childTnLst>
                                    <p:set>
                                      <p:cBhvr>
                                        <p:cTn id="89" dur="1" fill="hold">
                                          <p:stCondLst>
                                            <p:cond delay="0"/>
                                          </p:stCondLst>
                                        </p:cTn>
                                        <p:tgtEl>
                                          <p:spTgt spid="74"/>
                                        </p:tgtEl>
                                        <p:attrNameLst>
                                          <p:attrName>style.visibility</p:attrName>
                                        </p:attrNameLst>
                                      </p:cBhvr>
                                      <p:to>
                                        <p:strVal val="visible"/>
                                      </p:to>
                                    </p:set>
                                  </p:childTnLst>
                                </p:cTn>
                              </p:par>
                            </p:childTnLst>
                          </p:cTn>
                        </p:par>
                        <p:par>
                          <p:cTn id="90" fill="hold">
                            <p:stCondLst>
                              <p:cond delay="1000"/>
                            </p:stCondLst>
                            <p:childTnLst>
                              <p:par>
                                <p:cTn id="91" presetID="1" presetClass="entr" presetSubtype="0" fill="hold" grpId="0" nodeType="afterEffect">
                                  <p:stCondLst>
                                    <p:cond delay="500"/>
                                  </p:stCondLst>
                                  <p:childTnLst>
                                    <p:set>
                                      <p:cBhvr>
                                        <p:cTn id="92" dur="1" fill="hold">
                                          <p:stCondLst>
                                            <p:cond delay="0"/>
                                          </p:stCondLst>
                                        </p:cTn>
                                        <p:tgtEl>
                                          <p:spTgt spid="76"/>
                                        </p:tgtEl>
                                        <p:attrNameLst>
                                          <p:attrName>style.visibility</p:attrName>
                                        </p:attrNameLst>
                                      </p:cBhvr>
                                      <p:to>
                                        <p:strVal val="visible"/>
                                      </p:to>
                                    </p:set>
                                  </p:childTnLst>
                                </p:cTn>
                              </p:par>
                            </p:childTnLst>
                          </p:cTn>
                        </p:par>
                        <p:par>
                          <p:cTn id="93" fill="hold">
                            <p:stCondLst>
                              <p:cond delay="1500"/>
                            </p:stCondLst>
                            <p:childTnLst>
                              <p:par>
                                <p:cTn id="94" presetID="1" presetClass="exit" presetSubtype="0" fill="hold" grpId="1" nodeType="afterEffect">
                                  <p:stCondLst>
                                    <p:cond delay="0"/>
                                  </p:stCondLst>
                                  <p:childTnLst>
                                    <p:set>
                                      <p:cBhvr>
                                        <p:cTn id="95" dur="1" fill="hold">
                                          <p:stCondLst>
                                            <p:cond delay="0"/>
                                          </p:stCondLst>
                                        </p:cTn>
                                        <p:tgtEl>
                                          <p:spTgt spid="36"/>
                                        </p:tgtEl>
                                        <p:attrNameLst>
                                          <p:attrName>style.visibility</p:attrName>
                                        </p:attrNameLst>
                                      </p:cBhvr>
                                      <p:to>
                                        <p:strVal val="hidden"/>
                                      </p:to>
                                    </p:set>
                                  </p:childTnLst>
                                </p:cTn>
                              </p:par>
                              <p:par>
                                <p:cTn id="96" presetID="1" presetClass="exit" presetSubtype="0" fill="hold" grpId="1" nodeType="withEffect">
                                  <p:stCondLst>
                                    <p:cond delay="0"/>
                                  </p:stCondLst>
                                  <p:childTnLst>
                                    <p:set>
                                      <p:cBhvr>
                                        <p:cTn id="97" dur="1" fill="hold">
                                          <p:stCondLst>
                                            <p:cond delay="0"/>
                                          </p:stCondLst>
                                        </p:cTn>
                                        <p:tgtEl>
                                          <p:spTgt spid="76"/>
                                        </p:tgtEl>
                                        <p:attrNameLst>
                                          <p:attrName>style.visibility</p:attrName>
                                        </p:attrNameLst>
                                      </p:cBhvr>
                                      <p:to>
                                        <p:strVal val="hidden"/>
                                      </p:to>
                                    </p:set>
                                  </p:childTnLst>
                                </p:cTn>
                              </p:par>
                              <p:par>
                                <p:cTn id="98" presetID="1" presetClass="exit" presetSubtype="0" fill="hold" grpId="1" nodeType="withEffect">
                                  <p:stCondLst>
                                    <p:cond delay="0"/>
                                  </p:stCondLst>
                                  <p:childTnLst>
                                    <p:set>
                                      <p:cBhvr>
                                        <p:cTn id="99" dur="1" fill="hold">
                                          <p:stCondLst>
                                            <p:cond delay="0"/>
                                          </p:stCondLst>
                                        </p:cTn>
                                        <p:tgtEl>
                                          <p:spTgt spid="37"/>
                                        </p:tgtEl>
                                        <p:attrNameLst>
                                          <p:attrName>style.visibility</p:attrName>
                                        </p:attrNameLst>
                                      </p:cBhvr>
                                      <p:to>
                                        <p:strVal val="hidden"/>
                                      </p:to>
                                    </p:set>
                                  </p:childTnLst>
                                </p:cTn>
                              </p:par>
                              <p:par>
                                <p:cTn id="100" presetID="1" presetClass="exit" presetSubtype="0" fill="hold" grpId="1" nodeType="withEffect">
                                  <p:stCondLst>
                                    <p:cond delay="0"/>
                                  </p:stCondLst>
                                  <p:childTnLst>
                                    <p:set>
                                      <p:cBhvr>
                                        <p:cTn id="101" dur="1" fill="hold">
                                          <p:stCondLst>
                                            <p:cond delay="0"/>
                                          </p:stCondLst>
                                        </p:cTn>
                                        <p:tgtEl>
                                          <p:spTgt spid="74"/>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35"/>
                                        </p:tgtEl>
                                        <p:attrNameLst>
                                          <p:attrName>style.visibility</p:attrName>
                                        </p:attrNameLst>
                                      </p:cBhvr>
                                      <p:to>
                                        <p:strVal val="hidden"/>
                                      </p:to>
                                    </p:set>
                                  </p:childTnLst>
                                </p:cTn>
                              </p:par>
                              <p:par>
                                <p:cTn id="104" presetID="1" presetClass="entr" presetSubtype="0" fill="hold" grpId="1" nodeType="withEffect">
                                  <p:stCondLst>
                                    <p:cond delay="0"/>
                                  </p:stCondLst>
                                  <p:childTnLst>
                                    <p:set>
                                      <p:cBhvr>
                                        <p:cTn id="105" dur="1" fill="hold">
                                          <p:stCondLst>
                                            <p:cond delay="0"/>
                                          </p:stCondLst>
                                        </p:cTn>
                                        <p:tgtEl>
                                          <p:spTgt spid="78"/>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71"/>
                                        </p:tgtEl>
                                        <p:attrNameLst>
                                          <p:attrName>style.visibility</p:attrName>
                                        </p:attrNameLst>
                                      </p:cBhvr>
                                      <p:to>
                                        <p:strVal val="visible"/>
                                      </p:to>
                                    </p:set>
                                  </p:childTnLst>
                                </p:cTn>
                              </p:par>
                            </p:childTnLst>
                          </p:cTn>
                        </p:par>
                        <p:par>
                          <p:cTn id="108" fill="hold">
                            <p:stCondLst>
                              <p:cond delay="1500"/>
                            </p:stCondLst>
                            <p:childTnLst>
                              <p:par>
                                <p:cTn id="109" presetID="0" presetClass="path" presetSubtype="0" accel="50000" decel="50000" fill="hold" grpId="0" nodeType="afterEffect">
                                  <p:stCondLst>
                                    <p:cond delay="0"/>
                                  </p:stCondLst>
                                  <p:childTnLst>
                                    <p:animMotion origin="layout" path="M -3.33333E-6 2.96296E-6 L 0.35399 -1.48148E-6 " pathEditMode="relative" rAng="0" ptsTypes="AA">
                                      <p:cBhvr>
                                        <p:cTn id="110" dur="2000" fill="hold"/>
                                        <p:tgtEl>
                                          <p:spTgt spid="7"/>
                                        </p:tgtEl>
                                        <p:attrNameLst>
                                          <p:attrName>ppt_x</p:attrName>
                                          <p:attrName>ppt_y</p:attrName>
                                        </p:attrNameLst>
                                      </p:cBhvr>
                                      <p:rCtr x="17708" y="23"/>
                                    </p:animMotion>
                                  </p:childTnLst>
                                </p:cTn>
                              </p:par>
                            </p:childTnLst>
                          </p:cTn>
                        </p:par>
                        <p:par>
                          <p:cTn id="111" fill="hold">
                            <p:stCondLst>
                              <p:cond delay="3500"/>
                            </p:stCondLst>
                            <p:childTnLst>
                              <p:par>
                                <p:cTn id="112" presetID="1" presetClass="entr" presetSubtype="0" fill="hold" grpId="0" nodeType="afterEffect">
                                  <p:stCondLst>
                                    <p:cond delay="0"/>
                                  </p:stCondLst>
                                  <p:childTnLst>
                                    <p:set>
                                      <p:cBhvr>
                                        <p:cTn id="113" dur="1" fill="hold">
                                          <p:stCondLst>
                                            <p:cond delay="0"/>
                                          </p:stCondLst>
                                        </p:cTn>
                                        <p:tgtEl>
                                          <p:spTgt spid="80"/>
                                        </p:tgtEl>
                                        <p:attrNameLst>
                                          <p:attrName>style.visibility</p:attrName>
                                        </p:attrNameLst>
                                      </p:cBhvr>
                                      <p:to>
                                        <p:strVal val="visible"/>
                                      </p:to>
                                    </p:set>
                                  </p:childTnLst>
                                </p:cTn>
                              </p:par>
                            </p:childTnLst>
                          </p:cTn>
                        </p:par>
                        <p:par>
                          <p:cTn id="114" fill="hold">
                            <p:stCondLst>
                              <p:cond delay="3500"/>
                            </p:stCondLst>
                            <p:childTnLst>
                              <p:par>
                                <p:cTn id="115" presetID="1" presetClass="entr" presetSubtype="0" fill="hold" grpId="0" nodeType="afterEffect">
                                  <p:stCondLst>
                                    <p:cond delay="0"/>
                                  </p:stCondLst>
                                  <p:childTnLst>
                                    <p:set>
                                      <p:cBhvr>
                                        <p:cTn id="116" dur="1" fill="hold">
                                          <p:stCondLst>
                                            <p:cond delay="0"/>
                                          </p:stCondLst>
                                        </p:cTn>
                                        <p:tgtEl>
                                          <p:spTgt spid="82"/>
                                        </p:tgtEl>
                                        <p:attrNameLst>
                                          <p:attrName>style.visibility</p:attrName>
                                        </p:attrNameLst>
                                      </p:cBhvr>
                                      <p:to>
                                        <p:strVal val="visible"/>
                                      </p:to>
                                    </p:set>
                                  </p:childTnLst>
                                </p:cTn>
                              </p:par>
                            </p:childTnLst>
                          </p:cTn>
                        </p:par>
                        <p:par>
                          <p:cTn id="117" fill="hold">
                            <p:stCondLst>
                              <p:cond delay="3500"/>
                            </p:stCondLst>
                            <p:childTnLst>
                              <p:par>
                                <p:cTn id="118" presetID="1" presetClass="entr" presetSubtype="0" fill="hold" grpId="0" nodeType="afterEffect">
                                  <p:stCondLst>
                                    <p:cond delay="500"/>
                                  </p:stCondLst>
                                  <p:childTnLst>
                                    <p:set>
                                      <p:cBhvr>
                                        <p:cTn id="119" dur="1" fill="hold">
                                          <p:stCondLst>
                                            <p:cond delay="0"/>
                                          </p:stCondLst>
                                        </p:cTn>
                                        <p:tgtEl>
                                          <p:spTgt spid="83"/>
                                        </p:tgtEl>
                                        <p:attrNameLst>
                                          <p:attrName>style.visibility</p:attrName>
                                        </p:attrNameLst>
                                      </p:cBhvr>
                                      <p:to>
                                        <p:strVal val="visible"/>
                                      </p:to>
                                    </p:set>
                                  </p:childTnLst>
                                </p:cTn>
                              </p:par>
                            </p:childTnLst>
                          </p:cTn>
                        </p:par>
                        <p:par>
                          <p:cTn id="120" fill="hold">
                            <p:stCondLst>
                              <p:cond delay="4000"/>
                            </p:stCondLst>
                            <p:childTnLst>
                              <p:par>
                                <p:cTn id="121" presetID="1" presetClass="entr" presetSubtype="0" fill="hold" grpId="0" nodeType="afterEffect">
                                  <p:stCondLst>
                                    <p:cond delay="500"/>
                                  </p:stCondLst>
                                  <p:childTnLst>
                                    <p:set>
                                      <p:cBhvr>
                                        <p:cTn id="122" dur="1" fill="hold">
                                          <p:stCondLst>
                                            <p:cond delay="0"/>
                                          </p:stCondLst>
                                        </p:cTn>
                                        <p:tgtEl>
                                          <p:spTgt spid="84"/>
                                        </p:tgtEl>
                                        <p:attrNameLst>
                                          <p:attrName>style.visibility</p:attrName>
                                        </p:attrNameLst>
                                      </p:cBhvr>
                                      <p:to>
                                        <p:strVal val="visible"/>
                                      </p:to>
                                    </p:set>
                                  </p:childTnLst>
                                </p:cTn>
                              </p:par>
                            </p:childTnLst>
                          </p:cTn>
                        </p:par>
                        <p:par>
                          <p:cTn id="123" fill="hold">
                            <p:stCondLst>
                              <p:cond delay="4500"/>
                            </p:stCondLst>
                            <p:childTnLst>
                              <p:par>
                                <p:cTn id="124" presetID="1" presetClass="entr" presetSubtype="0" fill="hold" grpId="0" nodeType="afterEffect">
                                  <p:stCondLst>
                                    <p:cond delay="500"/>
                                  </p:stCondLst>
                                  <p:childTnLst>
                                    <p:set>
                                      <p:cBhvr>
                                        <p:cTn id="125" dur="1" fill="hold">
                                          <p:stCondLst>
                                            <p:cond delay="0"/>
                                          </p:stCondLst>
                                        </p:cTn>
                                        <p:tgtEl>
                                          <p:spTgt spid="85"/>
                                        </p:tgtEl>
                                        <p:attrNameLst>
                                          <p:attrName>style.visibility</p:attrName>
                                        </p:attrNameLst>
                                      </p:cBhvr>
                                      <p:to>
                                        <p:strVal val="visible"/>
                                      </p:to>
                                    </p:set>
                                  </p:childTnLst>
                                </p:cTn>
                              </p:par>
                            </p:childTnLst>
                          </p:cTn>
                        </p:par>
                        <p:par>
                          <p:cTn id="126" fill="hold">
                            <p:stCondLst>
                              <p:cond delay="5000"/>
                            </p:stCondLst>
                            <p:childTnLst>
                              <p:par>
                                <p:cTn id="127" presetID="1" presetClass="exit" presetSubtype="0" fill="hold" grpId="1" nodeType="afterEffect">
                                  <p:stCondLst>
                                    <p:cond delay="0"/>
                                  </p:stCondLst>
                                  <p:childTnLst>
                                    <p:set>
                                      <p:cBhvr>
                                        <p:cTn id="128" dur="1" fill="hold">
                                          <p:stCondLst>
                                            <p:cond delay="0"/>
                                          </p:stCondLst>
                                        </p:cTn>
                                        <p:tgtEl>
                                          <p:spTgt spid="82"/>
                                        </p:tgtEl>
                                        <p:attrNameLst>
                                          <p:attrName>style.visibility</p:attrName>
                                        </p:attrNameLst>
                                      </p:cBhvr>
                                      <p:to>
                                        <p:strVal val="hidden"/>
                                      </p:to>
                                    </p:set>
                                  </p:childTnLst>
                                </p:cTn>
                              </p:par>
                              <p:par>
                                <p:cTn id="129" presetID="1" presetClass="exit" presetSubtype="0" fill="hold" grpId="1" nodeType="withEffect">
                                  <p:stCondLst>
                                    <p:cond delay="0"/>
                                  </p:stCondLst>
                                  <p:childTnLst>
                                    <p:set>
                                      <p:cBhvr>
                                        <p:cTn id="130" dur="1" fill="hold">
                                          <p:stCondLst>
                                            <p:cond delay="0"/>
                                          </p:stCondLst>
                                        </p:cTn>
                                        <p:tgtEl>
                                          <p:spTgt spid="85"/>
                                        </p:tgtEl>
                                        <p:attrNameLst>
                                          <p:attrName>style.visibility</p:attrName>
                                        </p:attrNameLst>
                                      </p:cBhvr>
                                      <p:to>
                                        <p:strVal val="hidden"/>
                                      </p:to>
                                    </p:set>
                                  </p:childTnLst>
                                </p:cTn>
                              </p:par>
                              <p:par>
                                <p:cTn id="131" presetID="1" presetClass="exit" presetSubtype="0" fill="hold" grpId="1" nodeType="withEffect">
                                  <p:stCondLst>
                                    <p:cond delay="0"/>
                                  </p:stCondLst>
                                  <p:childTnLst>
                                    <p:set>
                                      <p:cBhvr>
                                        <p:cTn id="132" dur="1" fill="hold">
                                          <p:stCondLst>
                                            <p:cond delay="0"/>
                                          </p:stCondLst>
                                        </p:cTn>
                                        <p:tgtEl>
                                          <p:spTgt spid="83"/>
                                        </p:tgtEl>
                                        <p:attrNameLst>
                                          <p:attrName>style.visibility</p:attrName>
                                        </p:attrNameLst>
                                      </p:cBhvr>
                                      <p:to>
                                        <p:strVal val="hidden"/>
                                      </p:to>
                                    </p:set>
                                  </p:childTnLst>
                                </p:cTn>
                              </p:par>
                              <p:par>
                                <p:cTn id="133" presetID="1" presetClass="exit" presetSubtype="0" fill="hold" grpId="1" nodeType="withEffect">
                                  <p:stCondLst>
                                    <p:cond delay="0"/>
                                  </p:stCondLst>
                                  <p:childTnLst>
                                    <p:set>
                                      <p:cBhvr>
                                        <p:cTn id="134" dur="1" fill="hold">
                                          <p:stCondLst>
                                            <p:cond delay="0"/>
                                          </p:stCondLst>
                                        </p:cTn>
                                        <p:tgtEl>
                                          <p:spTgt spid="84"/>
                                        </p:tgtEl>
                                        <p:attrNameLst>
                                          <p:attrName>style.visibility</p:attrName>
                                        </p:attrNameLst>
                                      </p:cBhvr>
                                      <p:to>
                                        <p:strVal val="hidden"/>
                                      </p:to>
                                    </p:set>
                                  </p:childTnLst>
                                </p:cTn>
                              </p:par>
                              <p:par>
                                <p:cTn id="135" presetID="1" presetClass="exit" presetSubtype="0" fill="hold" grpId="1" nodeType="withEffect">
                                  <p:stCondLst>
                                    <p:cond delay="0"/>
                                  </p:stCondLst>
                                  <p:childTnLst>
                                    <p:set>
                                      <p:cBhvr>
                                        <p:cTn id="136" dur="1" fill="hold">
                                          <p:stCondLst>
                                            <p:cond delay="0"/>
                                          </p:stCondLst>
                                        </p:cTn>
                                        <p:tgtEl>
                                          <p:spTgt spid="80"/>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86"/>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81"/>
                                        </p:tgtEl>
                                        <p:attrNameLst>
                                          <p:attrName>style.visibility</p:attrName>
                                        </p:attrNameLst>
                                      </p:cBhvr>
                                      <p:to>
                                        <p:strVal val="visible"/>
                                      </p:to>
                                    </p:set>
                                  </p:childTnLst>
                                </p:cTn>
                              </p:par>
                            </p:childTnLst>
                          </p:cTn>
                        </p:par>
                        <p:par>
                          <p:cTn id="141" fill="hold">
                            <p:stCondLst>
                              <p:cond delay="5000"/>
                            </p:stCondLst>
                            <p:childTnLst>
                              <p:par>
                                <p:cTn id="142" presetID="0" presetClass="path" presetSubtype="0" accel="50000" decel="50000" fill="hold" grpId="1" nodeType="afterEffect">
                                  <p:stCondLst>
                                    <p:cond delay="0"/>
                                  </p:stCondLst>
                                  <p:childTnLst>
                                    <p:animMotion origin="layout" path="M 0.354 1.11111E-6 L 0.69983 -0.00116 " pathEditMode="fixed" rAng="0" ptsTypes="AA">
                                      <p:cBhvr>
                                        <p:cTn id="143" dur="2000" fill="hold"/>
                                        <p:tgtEl>
                                          <p:spTgt spid="7"/>
                                        </p:tgtEl>
                                        <p:attrNameLst>
                                          <p:attrName>ppt_x</p:attrName>
                                          <p:attrName>ppt_y</p:attrName>
                                        </p:attrNameLst>
                                      </p:cBhvr>
                                      <p:rCtr x="17188" y="116"/>
                                    </p:animMotion>
                                  </p:childTnLst>
                                </p:cTn>
                              </p:par>
                            </p:childTnLst>
                          </p:cTn>
                        </p:par>
                        <p:par>
                          <p:cTn id="144" fill="hold">
                            <p:stCondLst>
                              <p:cond delay="7000"/>
                            </p:stCondLst>
                            <p:childTnLst>
                              <p:par>
                                <p:cTn id="145" presetID="1" presetClass="entr" presetSubtype="0" fill="hold" grpId="2" nodeType="afterEffect">
                                  <p:stCondLst>
                                    <p:cond delay="0"/>
                                  </p:stCondLst>
                                  <p:childTnLst>
                                    <p:set>
                                      <p:cBhvr>
                                        <p:cTn id="146" dur="1" fill="hold">
                                          <p:stCondLst>
                                            <p:cond delay="0"/>
                                          </p:stCondLst>
                                        </p:cTn>
                                        <p:tgtEl>
                                          <p:spTgt spid="87"/>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88"/>
                                        </p:tgtEl>
                                        <p:attrNameLst>
                                          <p:attrName>style.visibility</p:attrName>
                                        </p:attrNameLst>
                                      </p:cBhvr>
                                      <p:to>
                                        <p:strVal val="visible"/>
                                      </p:to>
                                    </p:set>
                                  </p:childTnLst>
                                </p:cTn>
                              </p:par>
                            </p:childTnLst>
                          </p:cTn>
                        </p:par>
                        <p:par>
                          <p:cTn id="149" fill="hold">
                            <p:stCondLst>
                              <p:cond delay="7000"/>
                            </p:stCondLst>
                            <p:childTnLst>
                              <p:par>
                                <p:cTn id="150" presetID="1" presetClass="entr" presetSubtype="0" fill="hold" grpId="0" nodeType="afterEffect">
                                  <p:stCondLst>
                                    <p:cond delay="500"/>
                                  </p:stCondLst>
                                  <p:childTnLst>
                                    <p:set>
                                      <p:cBhvr>
                                        <p:cTn id="151" dur="1" fill="hold">
                                          <p:stCondLst>
                                            <p:cond delay="0"/>
                                          </p:stCondLst>
                                        </p:cTn>
                                        <p:tgtEl>
                                          <p:spTgt spid="89"/>
                                        </p:tgtEl>
                                        <p:attrNameLst>
                                          <p:attrName>style.visibility</p:attrName>
                                        </p:attrNameLst>
                                      </p:cBhvr>
                                      <p:to>
                                        <p:strVal val="visible"/>
                                      </p:to>
                                    </p:set>
                                  </p:childTnLst>
                                </p:cTn>
                              </p:par>
                            </p:childTnLst>
                          </p:cTn>
                        </p:par>
                        <p:par>
                          <p:cTn id="152" fill="hold">
                            <p:stCondLst>
                              <p:cond delay="7500"/>
                            </p:stCondLst>
                            <p:childTnLst>
                              <p:par>
                                <p:cTn id="153" presetID="1" presetClass="entr" presetSubtype="0" fill="hold" grpId="0" nodeType="afterEffect">
                                  <p:stCondLst>
                                    <p:cond delay="500"/>
                                  </p:stCondLst>
                                  <p:childTnLst>
                                    <p:set>
                                      <p:cBhvr>
                                        <p:cTn id="154" dur="1" fill="hold">
                                          <p:stCondLst>
                                            <p:cond delay="0"/>
                                          </p:stCondLst>
                                        </p:cTn>
                                        <p:tgtEl>
                                          <p:spTgt spid="90"/>
                                        </p:tgtEl>
                                        <p:attrNameLst>
                                          <p:attrName>style.visibility</p:attrName>
                                        </p:attrNameLst>
                                      </p:cBhvr>
                                      <p:to>
                                        <p:strVal val="visible"/>
                                      </p:to>
                                    </p:set>
                                  </p:childTnLst>
                                </p:cTn>
                              </p:par>
                            </p:childTnLst>
                          </p:cTn>
                        </p:par>
                        <p:par>
                          <p:cTn id="155" fill="hold">
                            <p:stCondLst>
                              <p:cond delay="8000"/>
                            </p:stCondLst>
                            <p:childTnLst>
                              <p:par>
                                <p:cTn id="156" presetID="1" presetClass="entr" presetSubtype="0" fill="hold" grpId="0" nodeType="afterEffect">
                                  <p:stCondLst>
                                    <p:cond delay="500"/>
                                  </p:stCondLst>
                                  <p:childTnLst>
                                    <p:set>
                                      <p:cBhvr>
                                        <p:cTn id="157" dur="1" fill="hold">
                                          <p:stCondLst>
                                            <p:cond delay="0"/>
                                          </p:stCondLst>
                                        </p:cTn>
                                        <p:tgtEl>
                                          <p:spTgt spid="91"/>
                                        </p:tgtEl>
                                        <p:attrNameLst>
                                          <p:attrName>style.visibility</p:attrName>
                                        </p:attrNameLst>
                                      </p:cBhvr>
                                      <p:to>
                                        <p:strVal val="visible"/>
                                      </p:to>
                                    </p:set>
                                  </p:childTnLst>
                                </p:cTn>
                              </p:par>
                            </p:childTnLst>
                          </p:cTn>
                        </p:par>
                        <p:par>
                          <p:cTn id="158" fill="hold">
                            <p:stCondLst>
                              <p:cond delay="8500"/>
                            </p:stCondLst>
                            <p:childTnLst>
                              <p:par>
                                <p:cTn id="159" presetID="1" presetClass="exit" presetSubtype="0" fill="hold" grpId="1" nodeType="afterEffect">
                                  <p:stCondLst>
                                    <p:cond delay="0"/>
                                  </p:stCondLst>
                                  <p:childTnLst>
                                    <p:set>
                                      <p:cBhvr>
                                        <p:cTn id="160" dur="1" fill="hold">
                                          <p:stCondLst>
                                            <p:cond delay="0"/>
                                          </p:stCondLst>
                                        </p:cTn>
                                        <p:tgtEl>
                                          <p:spTgt spid="88"/>
                                        </p:tgtEl>
                                        <p:attrNameLst>
                                          <p:attrName>style.visibility</p:attrName>
                                        </p:attrNameLst>
                                      </p:cBhvr>
                                      <p:to>
                                        <p:strVal val="hidden"/>
                                      </p:to>
                                    </p:set>
                                  </p:childTnLst>
                                </p:cTn>
                              </p:par>
                              <p:par>
                                <p:cTn id="161" presetID="1" presetClass="exit" presetSubtype="0" fill="hold" grpId="1" nodeType="withEffect">
                                  <p:stCondLst>
                                    <p:cond delay="0"/>
                                  </p:stCondLst>
                                  <p:childTnLst>
                                    <p:set>
                                      <p:cBhvr>
                                        <p:cTn id="162" dur="1" fill="hold">
                                          <p:stCondLst>
                                            <p:cond delay="0"/>
                                          </p:stCondLst>
                                        </p:cTn>
                                        <p:tgtEl>
                                          <p:spTgt spid="91"/>
                                        </p:tgtEl>
                                        <p:attrNameLst>
                                          <p:attrName>style.visibility</p:attrName>
                                        </p:attrNameLst>
                                      </p:cBhvr>
                                      <p:to>
                                        <p:strVal val="hidden"/>
                                      </p:to>
                                    </p:set>
                                  </p:childTnLst>
                                </p:cTn>
                              </p:par>
                              <p:par>
                                <p:cTn id="163" presetID="1" presetClass="exit" presetSubtype="0" fill="hold" grpId="1" nodeType="withEffect">
                                  <p:stCondLst>
                                    <p:cond delay="0"/>
                                  </p:stCondLst>
                                  <p:childTnLst>
                                    <p:set>
                                      <p:cBhvr>
                                        <p:cTn id="164" dur="1" fill="hold">
                                          <p:stCondLst>
                                            <p:cond delay="0"/>
                                          </p:stCondLst>
                                        </p:cTn>
                                        <p:tgtEl>
                                          <p:spTgt spid="89"/>
                                        </p:tgtEl>
                                        <p:attrNameLst>
                                          <p:attrName>style.visibility</p:attrName>
                                        </p:attrNameLst>
                                      </p:cBhvr>
                                      <p:to>
                                        <p:strVal val="hidden"/>
                                      </p:to>
                                    </p:set>
                                  </p:childTnLst>
                                </p:cTn>
                              </p:par>
                              <p:par>
                                <p:cTn id="165" presetID="1" presetClass="exit" presetSubtype="0" fill="hold" grpId="1" nodeType="withEffect">
                                  <p:stCondLst>
                                    <p:cond delay="0"/>
                                  </p:stCondLst>
                                  <p:childTnLst>
                                    <p:set>
                                      <p:cBhvr>
                                        <p:cTn id="166" dur="1" fill="hold">
                                          <p:stCondLst>
                                            <p:cond delay="0"/>
                                          </p:stCondLst>
                                        </p:cTn>
                                        <p:tgtEl>
                                          <p:spTgt spid="90"/>
                                        </p:tgtEl>
                                        <p:attrNameLst>
                                          <p:attrName>style.visibility</p:attrName>
                                        </p:attrNameLst>
                                      </p:cBhvr>
                                      <p:to>
                                        <p:strVal val="hidden"/>
                                      </p:to>
                                    </p:set>
                                  </p:childTnLst>
                                </p:cTn>
                              </p:par>
                              <p:par>
                                <p:cTn id="167" presetID="1" presetClass="exit" presetSubtype="0" fill="hold" grpId="1" nodeType="withEffect">
                                  <p:stCondLst>
                                    <p:cond delay="0"/>
                                  </p:stCondLst>
                                  <p:childTnLst>
                                    <p:set>
                                      <p:cBhvr>
                                        <p:cTn id="168" dur="1" fill="hold">
                                          <p:stCondLst>
                                            <p:cond delay="0"/>
                                          </p:stCondLst>
                                        </p:cTn>
                                        <p:tgtEl>
                                          <p:spTgt spid="87"/>
                                        </p:tgtEl>
                                        <p:attrNameLst>
                                          <p:attrName>style.visibility</p:attrName>
                                        </p:attrNameLst>
                                      </p:cBhvr>
                                      <p:to>
                                        <p:strVal val="hidden"/>
                                      </p:to>
                                    </p:set>
                                  </p:childTnLst>
                                </p:cTn>
                              </p:par>
                              <p:par>
                                <p:cTn id="169" presetID="1" presetClass="entr" presetSubtype="0" fill="hold" grpId="0" nodeType="withEffect">
                                  <p:stCondLst>
                                    <p:cond delay="0"/>
                                  </p:stCondLst>
                                  <p:childTnLst>
                                    <p:set>
                                      <p:cBhvr>
                                        <p:cTn id="170" dur="1" fill="hold">
                                          <p:stCondLst>
                                            <p:cond delay="0"/>
                                          </p:stCondLst>
                                        </p:cTn>
                                        <p:tgtEl>
                                          <p:spTgt spid="92"/>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93"/>
                                        </p:tgtEl>
                                        <p:attrNameLst>
                                          <p:attrName>style.visibility</p:attrName>
                                        </p:attrNameLst>
                                      </p:cBhvr>
                                      <p:to>
                                        <p:strVal val="visible"/>
                                      </p:to>
                                    </p:set>
                                  </p:childTnLst>
                                </p:cTn>
                              </p:par>
                            </p:childTnLst>
                          </p:cTn>
                        </p:par>
                        <p:par>
                          <p:cTn id="173" fill="hold">
                            <p:stCondLst>
                              <p:cond delay="8500"/>
                            </p:stCondLst>
                            <p:childTnLst>
                              <p:par>
                                <p:cTn id="174" presetID="0" presetClass="path" presetSubtype="0" accel="50000" decel="50000" fill="hold" grpId="2" nodeType="afterEffect">
                                  <p:stCondLst>
                                    <p:cond delay="0"/>
                                  </p:stCondLst>
                                  <p:childTnLst>
                                    <p:animMotion origin="layout" path="M 0.69983 -0.00116 L 0.54826 0.12593 " pathEditMode="fixed" rAng="0" ptsTypes="AA">
                                      <p:cBhvr>
                                        <p:cTn id="175" dur="2000" fill="hold"/>
                                        <p:tgtEl>
                                          <p:spTgt spid="7"/>
                                        </p:tgtEl>
                                        <p:attrNameLst>
                                          <p:attrName>ppt_x</p:attrName>
                                          <p:attrName>ppt_y</p:attrName>
                                        </p:attrNameLst>
                                      </p:cBhvr>
                                      <p:rCtr x="-7587" y="6343"/>
                                    </p:animMotion>
                                  </p:childTnLst>
                                </p:cTn>
                              </p:par>
                            </p:childTnLst>
                          </p:cTn>
                        </p:par>
                        <p:par>
                          <p:cTn id="176" fill="hold">
                            <p:stCondLst>
                              <p:cond delay="10500"/>
                            </p:stCondLst>
                            <p:childTnLst>
                              <p:par>
                                <p:cTn id="177" presetID="1" presetClass="entr" presetSubtype="0" fill="hold" grpId="1" nodeType="afterEffect">
                                  <p:stCondLst>
                                    <p:cond delay="0"/>
                                  </p:stCondLst>
                                  <p:childTnLst>
                                    <p:set>
                                      <p:cBhvr>
                                        <p:cTn id="178" dur="1" fill="hold">
                                          <p:stCondLst>
                                            <p:cond delay="0"/>
                                          </p:stCondLst>
                                        </p:cTn>
                                        <p:tgtEl>
                                          <p:spTgt spid="94"/>
                                        </p:tgtEl>
                                        <p:attrNameLst>
                                          <p:attrName>style.visibility</p:attrName>
                                        </p:attrNameLst>
                                      </p:cBhvr>
                                      <p:to>
                                        <p:strVal val="visible"/>
                                      </p:to>
                                    </p:set>
                                  </p:childTnLst>
                                </p:cTn>
                              </p:par>
                              <p:par>
                                <p:cTn id="179" presetID="1" presetClass="entr" presetSubtype="0" fill="hold" grpId="0" nodeType="withEffect">
                                  <p:stCondLst>
                                    <p:cond delay="0"/>
                                  </p:stCondLst>
                                  <p:childTnLst>
                                    <p:set>
                                      <p:cBhvr>
                                        <p:cTn id="180" dur="1" fill="hold">
                                          <p:stCondLst>
                                            <p:cond delay="0"/>
                                          </p:stCondLst>
                                        </p:cTn>
                                        <p:tgtEl>
                                          <p:spTgt spid="95"/>
                                        </p:tgtEl>
                                        <p:attrNameLst>
                                          <p:attrName>style.visibility</p:attrName>
                                        </p:attrNameLst>
                                      </p:cBhvr>
                                      <p:to>
                                        <p:strVal val="visible"/>
                                      </p:to>
                                    </p:set>
                                  </p:childTnLst>
                                </p:cTn>
                              </p:par>
                            </p:childTnLst>
                          </p:cTn>
                        </p:par>
                        <p:par>
                          <p:cTn id="181" fill="hold">
                            <p:stCondLst>
                              <p:cond delay="10500"/>
                            </p:stCondLst>
                            <p:childTnLst>
                              <p:par>
                                <p:cTn id="182" presetID="1" presetClass="entr" presetSubtype="0" fill="hold" grpId="0" nodeType="afterEffect">
                                  <p:stCondLst>
                                    <p:cond delay="500"/>
                                  </p:stCondLst>
                                  <p:childTnLst>
                                    <p:set>
                                      <p:cBhvr>
                                        <p:cTn id="183" dur="1" fill="hold">
                                          <p:stCondLst>
                                            <p:cond delay="0"/>
                                          </p:stCondLst>
                                        </p:cTn>
                                        <p:tgtEl>
                                          <p:spTgt spid="96"/>
                                        </p:tgtEl>
                                        <p:attrNameLst>
                                          <p:attrName>style.visibility</p:attrName>
                                        </p:attrNameLst>
                                      </p:cBhvr>
                                      <p:to>
                                        <p:strVal val="visible"/>
                                      </p:to>
                                    </p:set>
                                  </p:childTnLst>
                                </p:cTn>
                              </p:par>
                            </p:childTnLst>
                          </p:cTn>
                        </p:par>
                        <p:par>
                          <p:cTn id="184" fill="hold">
                            <p:stCondLst>
                              <p:cond delay="11000"/>
                            </p:stCondLst>
                            <p:childTnLst>
                              <p:par>
                                <p:cTn id="185" presetID="1" presetClass="entr" presetSubtype="0" fill="hold" grpId="0" nodeType="afterEffect">
                                  <p:stCondLst>
                                    <p:cond delay="500"/>
                                  </p:stCondLst>
                                  <p:childTnLst>
                                    <p:set>
                                      <p:cBhvr>
                                        <p:cTn id="186" dur="1" fill="hold">
                                          <p:stCondLst>
                                            <p:cond delay="0"/>
                                          </p:stCondLst>
                                        </p:cTn>
                                        <p:tgtEl>
                                          <p:spTgt spid="97"/>
                                        </p:tgtEl>
                                        <p:attrNameLst>
                                          <p:attrName>style.visibility</p:attrName>
                                        </p:attrNameLst>
                                      </p:cBhvr>
                                      <p:to>
                                        <p:strVal val="visible"/>
                                      </p:to>
                                    </p:set>
                                  </p:childTnLst>
                                </p:cTn>
                              </p:par>
                            </p:childTnLst>
                          </p:cTn>
                        </p:par>
                        <p:par>
                          <p:cTn id="187" fill="hold">
                            <p:stCondLst>
                              <p:cond delay="11500"/>
                            </p:stCondLst>
                            <p:childTnLst>
                              <p:par>
                                <p:cTn id="188" presetID="1" presetClass="entr" presetSubtype="0" fill="hold" grpId="0" nodeType="afterEffect">
                                  <p:stCondLst>
                                    <p:cond delay="500"/>
                                  </p:stCondLst>
                                  <p:childTnLst>
                                    <p:set>
                                      <p:cBhvr>
                                        <p:cTn id="189" dur="1" fill="hold">
                                          <p:stCondLst>
                                            <p:cond delay="0"/>
                                          </p:stCondLst>
                                        </p:cTn>
                                        <p:tgtEl>
                                          <p:spTgt spid="98"/>
                                        </p:tgtEl>
                                        <p:attrNameLst>
                                          <p:attrName>style.visibility</p:attrName>
                                        </p:attrNameLst>
                                      </p:cBhvr>
                                      <p:to>
                                        <p:strVal val="visible"/>
                                      </p:to>
                                    </p:set>
                                  </p:childTnLst>
                                </p:cTn>
                              </p:par>
                            </p:childTnLst>
                          </p:cTn>
                        </p:par>
                        <p:par>
                          <p:cTn id="190" fill="hold">
                            <p:stCondLst>
                              <p:cond delay="12000"/>
                            </p:stCondLst>
                            <p:childTnLst>
                              <p:par>
                                <p:cTn id="191" presetID="1" presetClass="exit" presetSubtype="0" fill="hold" grpId="1" nodeType="afterEffect">
                                  <p:stCondLst>
                                    <p:cond delay="0"/>
                                  </p:stCondLst>
                                  <p:childTnLst>
                                    <p:set>
                                      <p:cBhvr>
                                        <p:cTn id="192" dur="1" fill="hold">
                                          <p:stCondLst>
                                            <p:cond delay="0"/>
                                          </p:stCondLst>
                                        </p:cTn>
                                        <p:tgtEl>
                                          <p:spTgt spid="95"/>
                                        </p:tgtEl>
                                        <p:attrNameLst>
                                          <p:attrName>style.visibility</p:attrName>
                                        </p:attrNameLst>
                                      </p:cBhvr>
                                      <p:to>
                                        <p:strVal val="hidden"/>
                                      </p:to>
                                    </p:set>
                                  </p:childTnLst>
                                </p:cTn>
                              </p:par>
                              <p:par>
                                <p:cTn id="193" presetID="1" presetClass="exit" presetSubtype="0" fill="hold" grpId="1" nodeType="withEffect">
                                  <p:stCondLst>
                                    <p:cond delay="0"/>
                                  </p:stCondLst>
                                  <p:childTnLst>
                                    <p:set>
                                      <p:cBhvr>
                                        <p:cTn id="194" dur="1" fill="hold">
                                          <p:stCondLst>
                                            <p:cond delay="0"/>
                                          </p:stCondLst>
                                        </p:cTn>
                                        <p:tgtEl>
                                          <p:spTgt spid="98"/>
                                        </p:tgtEl>
                                        <p:attrNameLst>
                                          <p:attrName>style.visibility</p:attrName>
                                        </p:attrNameLst>
                                      </p:cBhvr>
                                      <p:to>
                                        <p:strVal val="hidden"/>
                                      </p:to>
                                    </p:set>
                                  </p:childTnLst>
                                </p:cTn>
                              </p:par>
                              <p:par>
                                <p:cTn id="195" presetID="1" presetClass="exit" presetSubtype="0" fill="hold" grpId="1" nodeType="withEffect">
                                  <p:stCondLst>
                                    <p:cond delay="0"/>
                                  </p:stCondLst>
                                  <p:childTnLst>
                                    <p:set>
                                      <p:cBhvr>
                                        <p:cTn id="196" dur="1" fill="hold">
                                          <p:stCondLst>
                                            <p:cond delay="0"/>
                                          </p:stCondLst>
                                        </p:cTn>
                                        <p:tgtEl>
                                          <p:spTgt spid="96"/>
                                        </p:tgtEl>
                                        <p:attrNameLst>
                                          <p:attrName>style.visibility</p:attrName>
                                        </p:attrNameLst>
                                      </p:cBhvr>
                                      <p:to>
                                        <p:strVal val="hidden"/>
                                      </p:to>
                                    </p:set>
                                  </p:childTnLst>
                                </p:cTn>
                              </p:par>
                              <p:par>
                                <p:cTn id="197" presetID="1" presetClass="exit" presetSubtype="0" fill="hold" grpId="1" nodeType="withEffect">
                                  <p:stCondLst>
                                    <p:cond delay="0"/>
                                  </p:stCondLst>
                                  <p:childTnLst>
                                    <p:set>
                                      <p:cBhvr>
                                        <p:cTn id="198" dur="1" fill="hold">
                                          <p:stCondLst>
                                            <p:cond delay="0"/>
                                          </p:stCondLst>
                                        </p:cTn>
                                        <p:tgtEl>
                                          <p:spTgt spid="97"/>
                                        </p:tgtEl>
                                        <p:attrNameLst>
                                          <p:attrName>style.visibility</p:attrName>
                                        </p:attrNameLst>
                                      </p:cBhvr>
                                      <p:to>
                                        <p:strVal val="hidden"/>
                                      </p:to>
                                    </p:set>
                                  </p:childTnLst>
                                </p:cTn>
                              </p:par>
                              <p:par>
                                <p:cTn id="199" presetID="1" presetClass="exit" presetSubtype="0" fill="hold" grpId="0" nodeType="withEffect">
                                  <p:stCondLst>
                                    <p:cond delay="0"/>
                                  </p:stCondLst>
                                  <p:childTnLst>
                                    <p:set>
                                      <p:cBhvr>
                                        <p:cTn id="200" dur="1" fill="hold">
                                          <p:stCondLst>
                                            <p:cond delay="0"/>
                                          </p:stCondLst>
                                        </p:cTn>
                                        <p:tgtEl>
                                          <p:spTgt spid="94"/>
                                        </p:tgtEl>
                                        <p:attrNameLst>
                                          <p:attrName>style.visibility</p:attrName>
                                        </p:attrNameLst>
                                      </p:cBhvr>
                                      <p:to>
                                        <p:strVal val="hidden"/>
                                      </p:to>
                                    </p:set>
                                  </p:childTnLst>
                                </p:cTn>
                              </p:par>
                              <p:par>
                                <p:cTn id="201" presetID="1" presetClass="entr" presetSubtype="0" fill="hold" grpId="0" nodeType="withEffect">
                                  <p:stCondLst>
                                    <p:cond delay="0"/>
                                  </p:stCondLst>
                                  <p:childTnLst>
                                    <p:set>
                                      <p:cBhvr>
                                        <p:cTn id="202" dur="1" fill="hold">
                                          <p:stCondLst>
                                            <p:cond delay="0"/>
                                          </p:stCondLst>
                                        </p:cTn>
                                        <p:tgtEl>
                                          <p:spTgt spid="99"/>
                                        </p:tgtEl>
                                        <p:attrNameLst>
                                          <p:attrName>style.visibility</p:attrName>
                                        </p:attrNameLst>
                                      </p:cBhvr>
                                      <p:to>
                                        <p:strVal val="visible"/>
                                      </p:to>
                                    </p:set>
                                  </p:childTnLst>
                                </p:cTn>
                              </p:par>
                              <p:par>
                                <p:cTn id="203" presetID="1" presetClass="entr" presetSubtype="0" fill="hold" grpId="0" nodeType="withEffect">
                                  <p:stCondLst>
                                    <p:cond delay="0"/>
                                  </p:stCondLst>
                                  <p:childTnLst>
                                    <p:set>
                                      <p:cBhvr>
                                        <p:cTn id="204" dur="1" fill="hold">
                                          <p:stCondLst>
                                            <p:cond delay="0"/>
                                          </p:stCondLst>
                                        </p:cTn>
                                        <p:tgtEl>
                                          <p:spTgt spid="100"/>
                                        </p:tgtEl>
                                        <p:attrNameLst>
                                          <p:attrName>style.visibility</p:attrName>
                                        </p:attrNameLst>
                                      </p:cBhvr>
                                      <p:to>
                                        <p:strVal val="visible"/>
                                      </p:to>
                                    </p:set>
                                  </p:childTnLst>
                                </p:cTn>
                              </p:par>
                            </p:childTnLst>
                          </p:cTn>
                        </p:par>
                        <p:par>
                          <p:cTn id="205" fill="hold">
                            <p:stCondLst>
                              <p:cond delay="12000"/>
                            </p:stCondLst>
                            <p:childTnLst>
                              <p:par>
                                <p:cTn id="206" presetID="0" presetClass="path" presetSubtype="0" accel="50000" decel="50000" fill="hold" grpId="3" nodeType="afterEffect">
                                  <p:stCondLst>
                                    <p:cond delay="0"/>
                                  </p:stCondLst>
                                  <p:childTnLst>
                                    <p:animMotion origin="layout" path="M 0.54826 0.12593 L 0.16823 0.11806 " pathEditMode="fixed" rAng="0" ptsTypes="AA">
                                      <p:cBhvr>
                                        <p:cTn id="207" dur="2000" fill="hold"/>
                                        <p:tgtEl>
                                          <p:spTgt spid="7"/>
                                        </p:tgtEl>
                                        <p:attrNameLst>
                                          <p:attrName>ppt_x</p:attrName>
                                          <p:attrName>ppt_y</p:attrName>
                                        </p:attrNameLst>
                                      </p:cBhvr>
                                      <p:rCtr x="-19010" y="-394"/>
                                    </p:animMotion>
                                  </p:childTnLst>
                                </p:cTn>
                              </p:par>
                            </p:childTnLst>
                          </p:cTn>
                        </p:par>
                        <p:par>
                          <p:cTn id="208" fill="hold">
                            <p:stCondLst>
                              <p:cond delay="14000"/>
                            </p:stCondLst>
                            <p:childTnLst>
                              <p:par>
                                <p:cTn id="209" presetID="1" presetClass="entr" presetSubtype="0" fill="hold" grpId="1" nodeType="afterEffect">
                                  <p:stCondLst>
                                    <p:cond delay="0"/>
                                  </p:stCondLst>
                                  <p:childTnLst>
                                    <p:set>
                                      <p:cBhvr>
                                        <p:cTn id="210" dur="1" fill="hold">
                                          <p:stCondLst>
                                            <p:cond delay="0"/>
                                          </p:stCondLst>
                                        </p:cTn>
                                        <p:tgtEl>
                                          <p:spTgt spid="101"/>
                                        </p:tgtEl>
                                        <p:attrNameLst>
                                          <p:attrName>style.visibility</p:attrName>
                                        </p:attrNameLst>
                                      </p:cBhvr>
                                      <p:to>
                                        <p:strVal val="visible"/>
                                      </p:to>
                                    </p:set>
                                  </p:childTnLst>
                                </p:cTn>
                              </p:par>
                              <p:par>
                                <p:cTn id="211" presetID="1" presetClass="entr" presetSubtype="0" fill="hold" grpId="0" nodeType="withEffect">
                                  <p:stCondLst>
                                    <p:cond delay="0"/>
                                  </p:stCondLst>
                                  <p:childTnLst>
                                    <p:set>
                                      <p:cBhvr>
                                        <p:cTn id="212" dur="1" fill="hold">
                                          <p:stCondLst>
                                            <p:cond delay="0"/>
                                          </p:stCondLst>
                                        </p:cTn>
                                        <p:tgtEl>
                                          <p:spTgt spid="102"/>
                                        </p:tgtEl>
                                        <p:attrNameLst>
                                          <p:attrName>style.visibility</p:attrName>
                                        </p:attrNameLst>
                                      </p:cBhvr>
                                      <p:to>
                                        <p:strVal val="visible"/>
                                      </p:to>
                                    </p:set>
                                  </p:childTnLst>
                                </p:cTn>
                              </p:par>
                            </p:childTnLst>
                          </p:cTn>
                        </p:par>
                        <p:par>
                          <p:cTn id="213" fill="hold">
                            <p:stCondLst>
                              <p:cond delay="14000"/>
                            </p:stCondLst>
                            <p:childTnLst>
                              <p:par>
                                <p:cTn id="214" presetID="1" presetClass="entr" presetSubtype="0" fill="hold" grpId="0" nodeType="afterEffect">
                                  <p:stCondLst>
                                    <p:cond delay="500"/>
                                  </p:stCondLst>
                                  <p:childTnLst>
                                    <p:set>
                                      <p:cBhvr>
                                        <p:cTn id="215" dur="1" fill="hold">
                                          <p:stCondLst>
                                            <p:cond delay="0"/>
                                          </p:stCondLst>
                                        </p:cTn>
                                        <p:tgtEl>
                                          <p:spTgt spid="103"/>
                                        </p:tgtEl>
                                        <p:attrNameLst>
                                          <p:attrName>style.visibility</p:attrName>
                                        </p:attrNameLst>
                                      </p:cBhvr>
                                      <p:to>
                                        <p:strVal val="visible"/>
                                      </p:to>
                                    </p:set>
                                  </p:childTnLst>
                                </p:cTn>
                              </p:par>
                            </p:childTnLst>
                          </p:cTn>
                        </p:par>
                        <p:par>
                          <p:cTn id="216" fill="hold">
                            <p:stCondLst>
                              <p:cond delay="14500"/>
                            </p:stCondLst>
                            <p:childTnLst>
                              <p:par>
                                <p:cTn id="217" presetID="1" presetClass="entr" presetSubtype="0" fill="hold" grpId="0" nodeType="afterEffect">
                                  <p:stCondLst>
                                    <p:cond delay="500"/>
                                  </p:stCondLst>
                                  <p:childTnLst>
                                    <p:set>
                                      <p:cBhvr>
                                        <p:cTn id="218" dur="1" fill="hold">
                                          <p:stCondLst>
                                            <p:cond delay="0"/>
                                          </p:stCondLst>
                                        </p:cTn>
                                        <p:tgtEl>
                                          <p:spTgt spid="104"/>
                                        </p:tgtEl>
                                        <p:attrNameLst>
                                          <p:attrName>style.visibility</p:attrName>
                                        </p:attrNameLst>
                                      </p:cBhvr>
                                      <p:to>
                                        <p:strVal val="visible"/>
                                      </p:to>
                                    </p:set>
                                  </p:childTnLst>
                                </p:cTn>
                              </p:par>
                            </p:childTnLst>
                          </p:cTn>
                        </p:par>
                        <p:par>
                          <p:cTn id="219" fill="hold">
                            <p:stCondLst>
                              <p:cond delay="15000"/>
                            </p:stCondLst>
                            <p:childTnLst>
                              <p:par>
                                <p:cTn id="220" presetID="1" presetClass="entr" presetSubtype="0" fill="hold" grpId="0" nodeType="afterEffect">
                                  <p:stCondLst>
                                    <p:cond delay="500"/>
                                  </p:stCondLst>
                                  <p:childTnLst>
                                    <p:set>
                                      <p:cBhvr>
                                        <p:cTn id="221" dur="1" fill="hold">
                                          <p:stCondLst>
                                            <p:cond delay="0"/>
                                          </p:stCondLst>
                                        </p:cTn>
                                        <p:tgtEl>
                                          <p:spTgt spid="105"/>
                                        </p:tgtEl>
                                        <p:attrNameLst>
                                          <p:attrName>style.visibility</p:attrName>
                                        </p:attrNameLst>
                                      </p:cBhvr>
                                      <p:to>
                                        <p:strVal val="visible"/>
                                      </p:to>
                                    </p:set>
                                  </p:childTnLst>
                                </p:cTn>
                              </p:par>
                            </p:childTnLst>
                          </p:cTn>
                        </p:par>
                        <p:par>
                          <p:cTn id="222" fill="hold">
                            <p:stCondLst>
                              <p:cond delay="15500"/>
                            </p:stCondLst>
                            <p:childTnLst>
                              <p:par>
                                <p:cTn id="223" presetID="1" presetClass="exit" presetSubtype="0" fill="hold" grpId="1" nodeType="afterEffect">
                                  <p:stCondLst>
                                    <p:cond delay="0"/>
                                  </p:stCondLst>
                                  <p:childTnLst>
                                    <p:set>
                                      <p:cBhvr>
                                        <p:cTn id="224" dur="1" fill="hold">
                                          <p:stCondLst>
                                            <p:cond delay="0"/>
                                          </p:stCondLst>
                                        </p:cTn>
                                        <p:tgtEl>
                                          <p:spTgt spid="102"/>
                                        </p:tgtEl>
                                        <p:attrNameLst>
                                          <p:attrName>style.visibility</p:attrName>
                                        </p:attrNameLst>
                                      </p:cBhvr>
                                      <p:to>
                                        <p:strVal val="hidden"/>
                                      </p:to>
                                    </p:set>
                                  </p:childTnLst>
                                </p:cTn>
                              </p:par>
                              <p:par>
                                <p:cTn id="225" presetID="1" presetClass="exit" presetSubtype="0" fill="hold" grpId="1" nodeType="withEffect">
                                  <p:stCondLst>
                                    <p:cond delay="0"/>
                                  </p:stCondLst>
                                  <p:childTnLst>
                                    <p:set>
                                      <p:cBhvr>
                                        <p:cTn id="226" dur="1" fill="hold">
                                          <p:stCondLst>
                                            <p:cond delay="0"/>
                                          </p:stCondLst>
                                        </p:cTn>
                                        <p:tgtEl>
                                          <p:spTgt spid="105"/>
                                        </p:tgtEl>
                                        <p:attrNameLst>
                                          <p:attrName>style.visibility</p:attrName>
                                        </p:attrNameLst>
                                      </p:cBhvr>
                                      <p:to>
                                        <p:strVal val="hidden"/>
                                      </p:to>
                                    </p:set>
                                  </p:childTnLst>
                                </p:cTn>
                              </p:par>
                              <p:par>
                                <p:cTn id="227" presetID="1" presetClass="exit" presetSubtype="0" fill="hold" grpId="1" nodeType="withEffect">
                                  <p:stCondLst>
                                    <p:cond delay="0"/>
                                  </p:stCondLst>
                                  <p:childTnLst>
                                    <p:set>
                                      <p:cBhvr>
                                        <p:cTn id="228" dur="1" fill="hold">
                                          <p:stCondLst>
                                            <p:cond delay="0"/>
                                          </p:stCondLst>
                                        </p:cTn>
                                        <p:tgtEl>
                                          <p:spTgt spid="103"/>
                                        </p:tgtEl>
                                        <p:attrNameLst>
                                          <p:attrName>style.visibility</p:attrName>
                                        </p:attrNameLst>
                                      </p:cBhvr>
                                      <p:to>
                                        <p:strVal val="hidden"/>
                                      </p:to>
                                    </p:set>
                                  </p:childTnLst>
                                </p:cTn>
                              </p:par>
                              <p:par>
                                <p:cTn id="229" presetID="1" presetClass="exit" presetSubtype="0" fill="hold" grpId="1" nodeType="withEffect">
                                  <p:stCondLst>
                                    <p:cond delay="0"/>
                                  </p:stCondLst>
                                  <p:childTnLst>
                                    <p:set>
                                      <p:cBhvr>
                                        <p:cTn id="230" dur="1" fill="hold">
                                          <p:stCondLst>
                                            <p:cond delay="0"/>
                                          </p:stCondLst>
                                        </p:cTn>
                                        <p:tgtEl>
                                          <p:spTgt spid="104"/>
                                        </p:tgtEl>
                                        <p:attrNameLst>
                                          <p:attrName>style.visibility</p:attrName>
                                        </p:attrNameLst>
                                      </p:cBhvr>
                                      <p:to>
                                        <p:strVal val="hidden"/>
                                      </p:to>
                                    </p:set>
                                  </p:childTnLst>
                                </p:cTn>
                              </p:par>
                              <p:par>
                                <p:cTn id="231" presetID="1" presetClass="exit" presetSubtype="0" fill="hold" grpId="0" nodeType="withEffect">
                                  <p:stCondLst>
                                    <p:cond delay="0"/>
                                  </p:stCondLst>
                                  <p:childTnLst>
                                    <p:set>
                                      <p:cBhvr>
                                        <p:cTn id="232" dur="1" fill="hold">
                                          <p:stCondLst>
                                            <p:cond delay="0"/>
                                          </p:stCondLst>
                                        </p:cTn>
                                        <p:tgtEl>
                                          <p:spTgt spid="101"/>
                                        </p:tgtEl>
                                        <p:attrNameLst>
                                          <p:attrName>style.visibility</p:attrName>
                                        </p:attrNameLst>
                                      </p:cBhvr>
                                      <p:to>
                                        <p:strVal val="hidden"/>
                                      </p:to>
                                    </p:set>
                                  </p:childTnLst>
                                </p:cTn>
                              </p:par>
                              <p:par>
                                <p:cTn id="233" presetID="1" presetClass="entr" presetSubtype="0" fill="hold" grpId="0" nodeType="withEffect">
                                  <p:stCondLst>
                                    <p:cond delay="0"/>
                                  </p:stCondLst>
                                  <p:childTnLst>
                                    <p:set>
                                      <p:cBhvr>
                                        <p:cTn id="234" dur="1" fill="hold">
                                          <p:stCondLst>
                                            <p:cond delay="0"/>
                                          </p:stCondLst>
                                        </p:cTn>
                                        <p:tgtEl>
                                          <p:spTgt spid="106"/>
                                        </p:tgtEl>
                                        <p:attrNameLst>
                                          <p:attrName>style.visibility</p:attrName>
                                        </p:attrNameLst>
                                      </p:cBhvr>
                                      <p:to>
                                        <p:strVal val="visible"/>
                                      </p:to>
                                    </p:set>
                                  </p:childTnLst>
                                </p:cTn>
                              </p:par>
                              <p:par>
                                <p:cTn id="235" presetID="1" presetClass="entr" presetSubtype="0" fill="hold" grpId="0" nodeType="withEffect">
                                  <p:stCondLst>
                                    <p:cond delay="0"/>
                                  </p:stCondLst>
                                  <p:childTnLst>
                                    <p:set>
                                      <p:cBhvr>
                                        <p:cTn id="236" dur="1" fill="hold">
                                          <p:stCondLst>
                                            <p:cond delay="0"/>
                                          </p:stCondLst>
                                        </p:cTn>
                                        <p:tgtEl>
                                          <p:spTgt spid="107"/>
                                        </p:tgtEl>
                                        <p:attrNameLst>
                                          <p:attrName>style.visibility</p:attrName>
                                        </p:attrNameLst>
                                      </p:cBhvr>
                                      <p:to>
                                        <p:strVal val="visible"/>
                                      </p:to>
                                    </p:set>
                                  </p:childTnLst>
                                </p:cTn>
                              </p:par>
                            </p:childTnLst>
                          </p:cTn>
                        </p:par>
                      </p:childTnLst>
                    </p:cTn>
                  </p:par>
                  <p:par>
                    <p:cTn id="237" fill="hold">
                      <p:stCondLst>
                        <p:cond delay="indefinite"/>
                      </p:stCondLst>
                      <p:childTnLst>
                        <p:par>
                          <p:cTn id="238" fill="hold">
                            <p:stCondLst>
                              <p:cond delay="0"/>
                            </p:stCondLst>
                            <p:childTnLst>
                              <p:par>
                                <p:cTn id="239" presetID="1" presetClass="entr" presetSubtype="0" fill="hold" grpId="0" nodeType="clickEffect">
                                  <p:stCondLst>
                                    <p:cond delay="0"/>
                                  </p:stCondLst>
                                  <p:childTnLst>
                                    <p:set>
                                      <p:cBhvr>
                                        <p:cTn id="240" dur="1" fill="hold">
                                          <p:stCondLst>
                                            <p:cond delay="0"/>
                                          </p:stCondLst>
                                        </p:cTn>
                                        <p:tgtEl>
                                          <p:spTgt spid="40"/>
                                        </p:tgtEl>
                                        <p:attrNameLst>
                                          <p:attrName>style.visibility</p:attrName>
                                        </p:attrNameLst>
                                      </p:cBhvr>
                                      <p:to>
                                        <p:strVal val="visible"/>
                                      </p:to>
                                    </p:set>
                                  </p:childTnLst>
                                </p:cTn>
                              </p:par>
                              <p:par>
                                <p:cTn id="241" presetID="9" presetClass="emph" presetSubtype="0" grpId="3" nodeType="withEffect">
                                  <p:stCondLst>
                                    <p:cond delay="0"/>
                                  </p:stCondLst>
                                  <p:childTnLst>
                                    <p:set>
                                      <p:cBhvr rctx="PPT">
                                        <p:cTn id="242" dur="indefinite"/>
                                        <p:tgtEl>
                                          <p:spTgt spid="87"/>
                                        </p:tgtEl>
                                        <p:attrNameLst>
                                          <p:attrName>style.opacity</p:attrName>
                                        </p:attrNameLst>
                                      </p:cBhvr>
                                      <p:to>
                                        <p:strVal val="0.25"/>
                                      </p:to>
                                    </p:set>
                                    <p:animEffect filter="image" prLst="opacity: 0.25">
                                      <p:cBhvr rctx="IE">
                                        <p:cTn id="243" dur="indefinite"/>
                                        <p:tgtEl>
                                          <p:spTgt spid="87"/>
                                        </p:tgtEl>
                                      </p:cBhvr>
                                    </p:animEffect>
                                  </p:childTnLst>
                                </p:cTn>
                              </p:par>
                              <p:par>
                                <p:cTn id="244" presetID="9" presetClass="emph" presetSubtype="0" grpId="2" nodeType="withEffect">
                                  <p:stCondLst>
                                    <p:cond delay="0"/>
                                  </p:stCondLst>
                                  <p:childTnLst>
                                    <p:set>
                                      <p:cBhvr rctx="PPT">
                                        <p:cTn id="245" dur="indefinite"/>
                                        <p:tgtEl>
                                          <p:spTgt spid="80"/>
                                        </p:tgtEl>
                                        <p:attrNameLst>
                                          <p:attrName>style.opacity</p:attrName>
                                        </p:attrNameLst>
                                      </p:cBhvr>
                                      <p:to>
                                        <p:strVal val="0.25"/>
                                      </p:to>
                                    </p:set>
                                    <p:animEffect filter="image" prLst="opacity: 0.25">
                                      <p:cBhvr rctx="IE">
                                        <p:cTn id="246" dur="indefinite"/>
                                        <p:tgtEl>
                                          <p:spTgt spid="80"/>
                                        </p:tgtEl>
                                      </p:cBhvr>
                                    </p:animEffect>
                                  </p:childTnLst>
                                </p:cTn>
                              </p:par>
                              <p:par>
                                <p:cTn id="247" presetID="9" presetClass="emph" presetSubtype="0" grpId="2" nodeType="withEffect">
                                  <p:stCondLst>
                                    <p:cond delay="0"/>
                                  </p:stCondLst>
                                  <p:childTnLst>
                                    <p:set>
                                      <p:cBhvr rctx="PPT">
                                        <p:cTn id="248" dur="indefinite"/>
                                        <p:tgtEl>
                                          <p:spTgt spid="35"/>
                                        </p:tgtEl>
                                        <p:attrNameLst>
                                          <p:attrName>style.opacity</p:attrName>
                                        </p:attrNameLst>
                                      </p:cBhvr>
                                      <p:to>
                                        <p:strVal val="0.25"/>
                                      </p:to>
                                    </p:set>
                                    <p:animEffect filter="image" prLst="opacity: 0.25">
                                      <p:cBhvr rctx="IE">
                                        <p:cTn id="249" dur="indefinite"/>
                                        <p:tgtEl>
                                          <p:spTgt spid="35"/>
                                        </p:tgtEl>
                                      </p:cBhvr>
                                    </p:animEffect>
                                  </p:childTnLst>
                                </p:cTn>
                              </p:par>
                              <p:par>
                                <p:cTn id="250" presetID="9" presetClass="emph" presetSubtype="0" grpId="2" nodeType="withEffect">
                                  <p:stCondLst>
                                    <p:cond delay="0"/>
                                  </p:stCondLst>
                                  <p:childTnLst>
                                    <p:set>
                                      <p:cBhvr rctx="PPT">
                                        <p:cTn id="251" dur="indefinite"/>
                                        <p:tgtEl>
                                          <p:spTgt spid="94"/>
                                        </p:tgtEl>
                                        <p:attrNameLst>
                                          <p:attrName>style.opacity</p:attrName>
                                        </p:attrNameLst>
                                      </p:cBhvr>
                                      <p:to>
                                        <p:strVal val="0.25"/>
                                      </p:to>
                                    </p:set>
                                    <p:animEffect filter="image" prLst="opacity: 0.25">
                                      <p:cBhvr rctx="IE">
                                        <p:cTn id="252" dur="indefinite"/>
                                        <p:tgtEl>
                                          <p:spTgt spid="94"/>
                                        </p:tgtEl>
                                      </p:cBhvr>
                                    </p:animEffect>
                                  </p:childTnLst>
                                </p:cTn>
                              </p:par>
                              <p:par>
                                <p:cTn id="253" presetID="9" presetClass="emph" presetSubtype="0" grpId="2" nodeType="withEffect">
                                  <p:stCondLst>
                                    <p:cond delay="0"/>
                                  </p:stCondLst>
                                  <p:childTnLst>
                                    <p:set>
                                      <p:cBhvr rctx="PPT">
                                        <p:cTn id="254" dur="indefinite"/>
                                        <p:tgtEl>
                                          <p:spTgt spid="101"/>
                                        </p:tgtEl>
                                        <p:attrNameLst>
                                          <p:attrName>style.opacity</p:attrName>
                                        </p:attrNameLst>
                                      </p:cBhvr>
                                      <p:to>
                                        <p:strVal val="0.25"/>
                                      </p:to>
                                    </p:set>
                                    <p:animEffect filter="image" prLst="opacity: 0.25">
                                      <p:cBhvr rctx="IE">
                                        <p:cTn id="255" dur="indefinite"/>
                                        <p:tgtEl>
                                          <p:spTgt spid="101"/>
                                        </p:tgtEl>
                                      </p:cBhvr>
                                    </p:animEffect>
                                  </p:childTnLst>
                                </p:cTn>
                              </p:par>
                              <p:par>
                                <p:cTn id="256" presetID="9" presetClass="emph" presetSubtype="0" grpId="2" nodeType="withEffect">
                                  <p:stCondLst>
                                    <p:cond delay="0"/>
                                  </p:stCondLst>
                                  <p:childTnLst>
                                    <p:set>
                                      <p:cBhvr rctx="PPT">
                                        <p:cTn id="257" dur="indefinite"/>
                                        <p:tgtEl>
                                          <p:spTgt spid="82"/>
                                        </p:tgtEl>
                                        <p:attrNameLst>
                                          <p:attrName>style.opacity</p:attrName>
                                        </p:attrNameLst>
                                      </p:cBhvr>
                                      <p:to>
                                        <p:strVal val="0.25"/>
                                      </p:to>
                                    </p:set>
                                    <p:animEffect filter="image" prLst="opacity: 0.25">
                                      <p:cBhvr rctx="IE">
                                        <p:cTn id="258" dur="indefinite"/>
                                        <p:tgtEl>
                                          <p:spTgt spid="82"/>
                                        </p:tgtEl>
                                      </p:cBhvr>
                                    </p:animEffect>
                                  </p:childTnLst>
                                </p:cTn>
                              </p:par>
                              <p:par>
                                <p:cTn id="259" presetID="9" presetClass="emph" presetSubtype="0" grpId="2" nodeType="withEffect">
                                  <p:stCondLst>
                                    <p:cond delay="0"/>
                                  </p:stCondLst>
                                  <p:childTnLst>
                                    <p:set>
                                      <p:cBhvr rctx="PPT">
                                        <p:cTn id="260" dur="indefinite"/>
                                        <p:tgtEl>
                                          <p:spTgt spid="83"/>
                                        </p:tgtEl>
                                        <p:attrNameLst>
                                          <p:attrName>style.opacity</p:attrName>
                                        </p:attrNameLst>
                                      </p:cBhvr>
                                      <p:to>
                                        <p:strVal val="0.25"/>
                                      </p:to>
                                    </p:set>
                                    <p:animEffect filter="image" prLst="opacity: 0.25">
                                      <p:cBhvr rctx="IE">
                                        <p:cTn id="261" dur="indefinite"/>
                                        <p:tgtEl>
                                          <p:spTgt spid="83"/>
                                        </p:tgtEl>
                                      </p:cBhvr>
                                    </p:animEffect>
                                  </p:childTnLst>
                                </p:cTn>
                              </p:par>
                              <p:par>
                                <p:cTn id="262" presetID="9" presetClass="emph" presetSubtype="0" grpId="2" nodeType="withEffect">
                                  <p:stCondLst>
                                    <p:cond delay="0"/>
                                  </p:stCondLst>
                                  <p:childTnLst>
                                    <p:set>
                                      <p:cBhvr rctx="PPT">
                                        <p:cTn id="263" dur="indefinite"/>
                                        <p:tgtEl>
                                          <p:spTgt spid="84"/>
                                        </p:tgtEl>
                                        <p:attrNameLst>
                                          <p:attrName>style.opacity</p:attrName>
                                        </p:attrNameLst>
                                      </p:cBhvr>
                                      <p:to>
                                        <p:strVal val="0.25"/>
                                      </p:to>
                                    </p:set>
                                    <p:animEffect filter="image" prLst="opacity: 0.25">
                                      <p:cBhvr rctx="IE">
                                        <p:cTn id="264" dur="indefinite"/>
                                        <p:tgtEl>
                                          <p:spTgt spid="84"/>
                                        </p:tgtEl>
                                      </p:cBhvr>
                                    </p:animEffect>
                                  </p:childTnLst>
                                </p:cTn>
                              </p:par>
                              <p:par>
                                <p:cTn id="265" presetID="9" presetClass="emph" presetSubtype="0" grpId="2" nodeType="withEffect">
                                  <p:stCondLst>
                                    <p:cond delay="0"/>
                                  </p:stCondLst>
                                  <p:childTnLst>
                                    <p:set>
                                      <p:cBhvr rctx="PPT">
                                        <p:cTn id="266" dur="indefinite"/>
                                        <p:tgtEl>
                                          <p:spTgt spid="85"/>
                                        </p:tgtEl>
                                        <p:attrNameLst>
                                          <p:attrName>style.opacity</p:attrName>
                                        </p:attrNameLst>
                                      </p:cBhvr>
                                      <p:to>
                                        <p:strVal val="0.25"/>
                                      </p:to>
                                    </p:set>
                                    <p:animEffect filter="image" prLst="opacity: 0.25">
                                      <p:cBhvr rctx="IE">
                                        <p:cTn id="267" dur="indefinite"/>
                                        <p:tgtEl>
                                          <p:spTgt spid="85"/>
                                        </p:tgtEl>
                                      </p:cBhvr>
                                    </p:animEffect>
                                  </p:childTnLst>
                                </p:cTn>
                              </p:par>
                              <p:par>
                                <p:cTn id="268" presetID="9" presetClass="emph" presetSubtype="0" grpId="1" nodeType="withEffect">
                                  <p:stCondLst>
                                    <p:cond delay="0"/>
                                  </p:stCondLst>
                                  <p:childTnLst>
                                    <p:set>
                                      <p:cBhvr rctx="PPT">
                                        <p:cTn id="269" dur="indefinite"/>
                                        <p:tgtEl>
                                          <p:spTgt spid="86"/>
                                        </p:tgtEl>
                                        <p:attrNameLst>
                                          <p:attrName>style.opacity</p:attrName>
                                        </p:attrNameLst>
                                      </p:cBhvr>
                                      <p:to>
                                        <p:strVal val="0.25"/>
                                      </p:to>
                                    </p:set>
                                    <p:animEffect filter="image" prLst="opacity: 0.25">
                                      <p:cBhvr rctx="IE">
                                        <p:cTn id="270" dur="indefinite"/>
                                        <p:tgtEl>
                                          <p:spTgt spid="86"/>
                                        </p:tgtEl>
                                      </p:cBhvr>
                                    </p:animEffect>
                                  </p:childTnLst>
                                </p:cTn>
                              </p:par>
                              <p:par>
                                <p:cTn id="271" presetID="9" presetClass="emph" presetSubtype="0" grpId="1" nodeType="withEffect">
                                  <p:stCondLst>
                                    <p:cond delay="0"/>
                                  </p:stCondLst>
                                  <p:childTnLst>
                                    <p:set>
                                      <p:cBhvr rctx="PPT">
                                        <p:cTn id="272" dur="indefinite"/>
                                        <p:tgtEl>
                                          <p:spTgt spid="69"/>
                                        </p:tgtEl>
                                        <p:attrNameLst>
                                          <p:attrName>style.opacity</p:attrName>
                                        </p:attrNameLst>
                                      </p:cBhvr>
                                      <p:to>
                                        <p:strVal val="0.25"/>
                                      </p:to>
                                    </p:set>
                                    <p:animEffect filter="image" prLst="opacity: 0.25">
                                      <p:cBhvr rctx="IE">
                                        <p:cTn id="273" dur="indefinite"/>
                                        <p:tgtEl>
                                          <p:spTgt spid="69"/>
                                        </p:tgtEl>
                                      </p:cBhvr>
                                    </p:animEffect>
                                  </p:childTnLst>
                                </p:cTn>
                              </p:par>
                              <p:par>
                                <p:cTn id="274" presetID="9" presetClass="emph" presetSubtype="0" grpId="1" nodeType="withEffect">
                                  <p:stCondLst>
                                    <p:cond delay="0"/>
                                  </p:stCondLst>
                                  <p:childTnLst>
                                    <p:set>
                                      <p:cBhvr rctx="PPT">
                                        <p:cTn id="275" dur="indefinite"/>
                                        <p:tgtEl>
                                          <p:spTgt spid="65"/>
                                        </p:tgtEl>
                                        <p:attrNameLst>
                                          <p:attrName>style.opacity</p:attrName>
                                        </p:attrNameLst>
                                      </p:cBhvr>
                                      <p:to>
                                        <p:strVal val="0.25"/>
                                      </p:to>
                                    </p:set>
                                    <p:animEffect filter="image" prLst="opacity: 0.25">
                                      <p:cBhvr rctx="IE">
                                        <p:cTn id="276" dur="indefinite"/>
                                        <p:tgtEl>
                                          <p:spTgt spid="65"/>
                                        </p:tgtEl>
                                      </p:cBhvr>
                                    </p:animEffect>
                                  </p:childTnLst>
                                </p:cTn>
                              </p:par>
                              <p:par>
                                <p:cTn id="277" presetID="9" presetClass="emph" presetSubtype="0" grpId="1" nodeType="withEffect">
                                  <p:stCondLst>
                                    <p:cond delay="0"/>
                                  </p:stCondLst>
                                  <p:childTnLst>
                                    <p:set>
                                      <p:cBhvr rctx="PPT">
                                        <p:cTn id="278" dur="indefinite"/>
                                        <p:tgtEl>
                                          <p:spTgt spid="66"/>
                                        </p:tgtEl>
                                        <p:attrNameLst>
                                          <p:attrName>style.opacity</p:attrName>
                                        </p:attrNameLst>
                                      </p:cBhvr>
                                      <p:to>
                                        <p:strVal val="0.25"/>
                                      </p:to>
                                    </p:set>
                                    <p:animEffect filter="image" prLst="opacity: 0.25">
                                      <p:cBhvr rctx="IE">
                                        <p:cTn id="279" dur="indefinite"/>
                                        <p:tgtEl>
                                          <p:spTgt spid="66"/>
                                        </p:tgtEl>
                                      </p:cBhvr>
                                    </p:animEffect>
                                  </p:childTnLst>
                                </p:cTn>
                              </p:par>
                              <p:par>
                                <p:cTn id="280" presetID="9" presetClass="emph" presetSubtype="0" grpId="1" nodeType="withEffect">
                                  <p:stCondLst>
                                    <p:cond delay="0"/>
                                  </p:stCondLst>
                                  <p:childTnLst>
                                    <p:set>
                                      <p:cBhvr rctx="PPT">
                                        <p:cTn id="281" dur="indefinite"/>
                                        <p:tgtEl>
                                          <p:spTgt spid="67"/>
                                        </p:tgtEl>
                                        <p:attrNameLst>
                                          <p:attrName>style.opacity</p:attrName>
                                        </p:attrNameLst>
                                      </p:cBhvr>
                                      <p:to>
                                        <p:strVal val="0.25"/>
                                      </p:to>
                                    </p:set>
                                    <p:animEffect filter="image" prLst="opacity: 0.25">
                                      <p:cBhvr rctx="IE">
                                        <p:cTn id="282" dur="indefinite"/>
                                        <p:tgtEl>
                                          <p:spTgt spid="67"/>
                                        </p:tgtEl>
                                      </p:cBhvr>
                                    </p:animEffect>
                                  </p:childTnLst>
                                </p:cTn>
                              </p:par>
                              <p:par>
                                <p:cTn id="283" presetID="9" presetClass="emph" presetSubtype="0" grpId="1" nodeType="withEffect">
                                  <p:stCondLst>
                                    <p:cond delay="0"/>
                                  </p:stCondLst>
                                  <p:childTnLst>
                                    <p:set>
                                      <p:cBhvr rctx="PPT">
                                        <p:cTn id="284" dur="indefinite"/>
                                        <p:tgtEl>
                                          <p:spTgt spid="68"/>
                                        </p:tgtEl>
                                        <p:attrNameLst>
                                          <p:attrName>style.opacity</p:attrName>
                                        </p:attrNameLst>
                                      </p:cBhvr>
                                      <p:to>
                                        <p:strVal val="0.25"/>
                                      </p:to>
                                    </p:set>
                                    <p:animEffect filter="image" prLst="opacity: 0.25">
                                      <p:cBhvr rctx="IE">
                                        <p:cTn id="285" dur="indefinite"/>
                                        <p:tgtEl>
                                          <p:spTgt spid="68"/>
                                        </p:tgtEl>
                                      </p:cBhvr>
                                    </p:animEffect>
                                  </p:childTnLst>
                                </p:cTn>
                              </p:par>
                              <p:par>
                                <p:cTn id="286" presetID="9" presetClass="emph" presetSubtype="0" grpId="3" nodeType="withEffect">
                                  <p:stCondLst>
                                    <p:cond delay="0"/>
                                  </p:stCondLst>
                                  <p:childTnLst>
                                    <p:set>
                                      <p:cBhvr rctx="PPT">
                                        <p:cTn id="287" dur="indefinite"/>
                                        <p:tgtEl>
                                          <p:spTgt spid="57"/>
                                        </p:tgtEl>
                                        <p:attrNameLst>
                                          <p:attrName>style.opacity</p:attrName>
                                        </p:attrNameLst>
                                      </p:cBhvr>
                                      <p:to>
                                        <p:strVal val="0.25"/>
                                      </p:to>
                                    </p:set>
                                    <p:animEffect filter="image" prLst="opacity: 0.25">
                                      <p:cBhvr rctx="IE">
                                        <p:cTn id="288" dur="indefinite"/>
                                        <p:tgtEl>
                                          <p:spTgt spid="57"/>
                                        </p:tgtEl>
                                      </p:cBhvr>
                                    </p:animEffect>
                                  </p:childTnLst>
                                </p:cTn>
                              </p:par>
                              <p:par>
                                <p:cTn id="289" presetID="9" presetClass="emph" presetSubtype="0" grpId="3" nodeType="withEffect">
                                  <p:stCondLst>
                                    <p:cond delay="0"/>
                                  </p:stCondLst>
                                  <p:childTnLst>
                                    <p:set>
                                      <p:cBhvr rctx="PPT">
                                        <p:cTn id="290" dur="indefinite"/>
                                        <p:tgtEl>
                                          <p:spTgt spid="55"/>
                                        </p:tgtEl>
                                        <p:attrNameLst>
                                          <p:attrName>style.opacity</p:attrName>
                                        </p:attrNameLst>
                                      </p:cBhvr>
                                      <p:to>
                                        <p:strVal val="0.25"/>
                                      </p:to>
                                    </p:set>
                                    <p:animEffect filter="image" prLst="opacity: 0.25">
                                      <p:cBhvr rctx="IE">
                                        <p:cTn id="291" dur="indefinite"/>
                                        <p:tgtEl>
                                          <p:spTgt spid="55"/>
                                        </p:tgtEl>
                                      </p:cBhvr>
                                    </p:animEffect>
                                  </p:childTnLst>
                                </p:cTn>
                              </p:par>
                              <p:par>
                                <p:cTn id="292" presetID="9" presetClass="emph" presetSubtype="0" grpId="3" nodeType="withEffect">
                                  <p:stCondLst>
                                    <p:cond delay="0"/>
                                  </p:stCondLst>
                                  <p:childTnLst>
                                    <p:set>
                                      <p:cBhvr rctx="PPT">
                                        <p:cTn id="293" dur="indefinite"/>
                                        <p:tgtEl>
                                          <p:spTgt spid="56"/>
                                        </p:tgtEl>
                                        <p:attrNameLst>
                                          <p:attrName>style.opacity</p:attrName>
                                        </p:attrNameLst>
                                      </p:cBhvr>
                                      <p:to>
                                        <p:strVal val="0.25"/>
                                      </p:to>
                                    </p:set>
                                    <p:animEffect filter="image" prLst="opacity: 0.25">
                                      <p:cBhvr rctx="IE">
                                        <p:cTn id="294" dur="indefinite"/>
                                        <p:tgtEl>
                                          <p:spTgt spid="56"/>
                                        </p:tgtEl>
                                      </p:cBhvr>
                                    </p:animEffect>
                                  </p:childTnLst>
                                </p:cTn>
                              </p:par>
                              <p:par>
                                <p:cTn id="295" presetID="9" presetClass="emph" presetSubtype="0" grpId="3" nodeType="withEffect">
                                  <p:stCondLst>
                                    <p:cond delay="0"/>
                                  </p:stCondLst>
                                  <p:childTnLst>
                                    <p:set>
                                      <p:cBhvr rctx="PPT">
                                        <p:cTn id="296" dur="indefinite"/>
                                        <p:tgtEl>
                                          <p:spTgt spid="44"/>
                                        </p:tgtEl>
                                        <p:attrNameLst>
                                          <p:attrName>style.opacity</p:attrName>
                                        </p:attrNameLst>
                                      </p:cBhvr>
                                      <p:to>
                                        <p:strVal val="0.25"/>
                                      </p:to>
                                    </p:set>
                                    <p:animEffect filter="image" prLst="opacity: 0.25">
                                      <p:cBhvr rctx="IE">
                                        <p:cTn id="297" dur="indefinite"/>
                                        <p:tgtEl>
                                          <p:spTgt spid="44"/>
                                        </p:tgtEl>
                                      </p:cBhvr>
                                    </p:animEffect>
                                  </p:childTnLst>
                                </p:cTn>
                              </p:par>
                              <p:par>
                                <p:cTn id="298" presetID="9" presetClass="emph" presetSubtype="0" grpId="3" nodeType="withEffect">
                                  <p:stCondLst>
                                    <p:cond delay="0"/>
                                  </p:stCondLst>
                                  <p:childTnLst>
                                    <p:set>
                                      <p:cBhvr rctx="PPT">
                                        <p:cTn id="299" dur="indefinite"/>
                                        <p:tgtEl>
                                          <p:spTgt spid="54"/>
                                        </p:tgtEl>
                                        <p:attrNameLst>
                                          <p:attrName>style.opacity</p:attrName>
                                        </p:attrNameLst>
                                      </p:cBhvr>
                                      <p:to>
                                        <p:strVal val="0.25"/>
                                      </p:to>
                                    </p:set>
                                    <p:animEffect filter="image" prLst="opacity: 0.25">
                                      <p:cBhvr rctx="IE">
                                        <p:cTn id="300" dur="indefinite"/>
                                        <p:tgtEl>
                                          <p:spTgt spid="54"/>
                                        </p:tgtEl>
                                      </p:cBhvr>
                                    </p:animEffect>
                                  </p:childTnLst>
                                </p:cTn>
                              </p:par>
                              <p:par>
                                <p:cTn id="301" presetID="9" presetClass="emph" presetSubtype="0" grpId="1" nodeType="withEffect">
                                  <p:stCondLst>
                                    <p:cond delay="0"/>
                                  </p:stCondLst>
                                  <p:childTnLst>
                                    <p:set>
                                      <p:cBhvr rctx="PPT">
                                        <p:cTn id="302" dur="indefinite"/>
                                        <p:tgtEl>
                                          <p:spTgt spid="58"/>
                                        </p:tgtEl>
                                        <p:attrNameLst>
                                          <p:attrName>style.opacity</p:attrName>
                                        </p:attrNameLst>
                                      </p:cBhvr>
                                      <p:to>
                                        <p:strVal val="0.25"/>
                                      </p:to>
                                    </p:set>
                                    <p:animEffect filter="image" prLst="opacity: 0.25">
                                      <p:cBhvr rctx="IE">
                                        <p:cTn id="303" dur="indefinite"/>
                                        <p:tgtEl>
                                          <p:spTgt spid="58"/>
                                        </p:tgtEl>
                                      </p:cBhvr>
                                    </p:animEffect>
                                  </p:childTnLst>
                                </p:cTn>
                              </p:par>
                              <p:par>
                                <p:cTn id="304" presetID="9" presetClass="emph" presetSubtype="0" grpId="1" nodeType="withEffect">
                                  <p:stCondLst>
                                    <p:cond delay="0"/>
                                  </p:stCondLst>
                                  <p:childTnLst>
                                    <p:set>
                                      <p:cBhvr rctx="PPT">
                                        <p:cTn id="305" dur="indefinite"/>
                                        <p:tgtEl>
                                          <p:spTgt spid="59"/>
                                        </p:tgtEl>
                                        <p:attrNameLst>
                                          <p:attrName>style.opacity</p:attrName>
                                        </p:attrNameLst>
                                      </p:cBhvr>
                                      <p:to>
                                        <p:strVal val="0.25"/>
                                      </p:to>
                                    </p:set>
                                    <p:animEffect filter="image" prLst="opacity: 0.25">
                                      <p:cBhvr rctx="IE">
                                        <p:cTn id="306" dur="indefinite"/>
                                        <p:tgtEl>
                                          <p:spTgt spid="59"/>
                                        </p:tgtEl>
                                      </p:cBhvr>
                                    </p:animEffect>
                                  </p:childTnLst>
                                </p:cTn>
                              </p:par>
                              <p:par>
                                <p:cTn id="307" presetID="9" presetClass="emph" presetSubtype="0" grpId="1" nodeType="withEffect">
                                  <p:stCondLst>
                                    <p:cond delay="0"/>
                                  </p:stCondLst>
                                  <p:childTnLst>
                                    <p:set>
                                      <p:cBhvr rctx="PPT">
                                        <p:cTn id="308" dur="indefinite"/>
                                        <p:tgtEl>
                                          <p:spTgt spid="60"/>
                                        </p:tgtEl>
                                        <p:attrNameLst>
                                          <p:attrName>style.opacity</p:attrName>
                                        </p:attrNameLst>
                                      </p:cBhvr>
                                      <p:to>
                                        <p:strVal val="0.25"/>
                                      </p:to>
                                    </p:set>
                                    <p:animEffect filter="image" prLst="opacity: 0.25">
                                      <p:cBhvr rctx="IE">
                                        <p:cTn id="309" dur="indefinite"/>
                                        <p:tgtEl>
                                          <p:spTgt spid="60"/>
                                        </p:tgtEl>
                                      </p:cBhvr>
                                    </p:animEffect>
                                  </p:childTnLst>
                                </p:cTn>
                              </p:par>
                              <p:par>
                                <p:cTn id="310" presetID="9" presetClass="emph" presetSubtype="0" grpId="1" nodeType="withEffect">
                                  <p:stCondLst>
                                    <p:cond delay="0"/>
                                  </p:stCondLst>
                                  <p:childTnLst>
                                    <p:set>
                                      <p:cBhvr rctx="PPT">
                                        <p:cTn id="311" dur="indefinite"/>
                                        <p:tgtEl>
                                          <p:spTgt spid="61"/>
                                        </p:tgtEl>
                                        <p:attrNameLst>
                                          <p:attrName>style.opacity</p:attrName>
                                        </p:attrNameLst>
                                      </p:cBhvr>
                                      <p:to>
                                        <p:strVal val="0.25"/>
                                      </p:to>
                                    </p:set>
                                    <p:animEffect filter="image" prLst="opacity: 0.25">
                                      <p:cBhvr rctx="IE">
                                        <p:cTn id="312" dur="indefinite"/>
                                        <p:tgtEl>
                                          <p:spTgt spid="61"/>
                                        </p:tgtEl>
                                      </p:cBhvr>
                                    </p:animEffect>
                                  </p:childTnLst>
                                </p:cTn>
                              </p:par>
                              <p:par>
                                <p:cTn id="313" presetID="9" presetClass="emph" presetSubtype="0" grpId="1" nodeType="withEffect">
                                  <p:stCondLst>
                                    <p:cond delay="0"/>
                                  </p:stCondLst>
                                  <p:childTnLst>
                                    <p:set>
                                      <p:cBhvr rctx="PPT">
                                        <p:cTn id="314" dur="indefinite"/>
                                        <p:tgtEl>
                                          <p:spTgt spid="62"/>
                                        </p:tgtEl>
                                        <p:attrNameLst>
                                          <p:attrName>style.opacity</p:attrName>
                                        </p:attrNameLst>
                                      </p:cBhvr>
                                      <p:to>
                                        <p:strVal val="0.25"/>
                                      </p:to>
                                    </p:set>
                                    <p:animEffect filter="image" prLst="opacity: 0.25">
                                      <p:cBhvr rctx="IE">
                                        <p:cTn id="315" dur="indefinite"/>
                                        <p:tgtEl>
                                          <p:spTgt spid="62"/>
                                        </p:tgtEl>
                                      </p:cBhvr>
                                    </p:animEffect>
                                  </p:childTnLst>
                                </p:cTn>
                              </p:par>
                              <p:par>
                                <p:cTn id="316" presetID="9" presetClass="emph" presetSubtype="0" nodeType="withEffect">
                                  <p:stCondLst>
                                    <p:cond delay="0"/>
                                  </p:stCondLst>
                                  <p:childTnLst>
                                    <p:set>
                                      <p:cBhvr rctx="PPT">
                                        <p:cTn id="317" dur="indefinite"/>
                                        <p:tgtEl>
                                          <p:spTgt spid="12"/>
                                        </p:tgtEl>
                                        <p:attrNameLst>
                                          <p:attrName>style.opacity</p:attrName>
                                        </p:attrNameLst>
                                      </p:cBhvr>
                                      <p:to>
                                        <p:strVal val="0.25"/>
                                      </p:to>
                                    </p:set>
                                    <p:animEffect filter="image" prLst="opacity: 0.25">
                                      <p:cBhvr rctx="IE">
                                        <p:cTn id="318" dur="indefinite"/>
                                        <p:tgtEl>
                                          <p:spTgt spid="12"/>
                                        </p:tgtEl>
                                      </p:cBhvr>
                                    </p:animEffect>
                                  </p:childTnLst>
                                </p:cTn>
                              </p:par>
                              <p:par>
                                <p:cTn id="319" presetID="9" presetClass="emph" presetSubtype="0" grpId="0" nodeType="withEffect">
                                  <p:stCondLst>
                                    <p:cond delay="0"/>
                                  </p:stCondLst>
                                  <p:childTnLst>
                                    <p:set>
                                      <p:cBhvr rctx="PPT">
                                        <p:cTn id="320" dur="indefinite"/>
                                        <p:tgtEl>
                                          <p:spTgt spid="6"/>
                                        </p:tgtEl>
                                        <p:attrNameLst>
                                          <p:attrName>style.opacity</p:attrName>
                                        </p:attrNameLst>
                                      </p:cBhvr>
                                      <p:to>
                                        <p:strVal val="0.25"/>
                                      </p:to>
                                    </p:set>
                                    <p:animEffect filter="image" prLst="opacity: 0.25">
                                      <p:cBhvr rctx="IE">
                                        <p:cTn id="321" dur="indefinite"/>
                                        <p:tgtEl>
                                          <p:spTgt spid="6"/>
                                        </p:tgtEl>
                                      </p:cBhvr>
                                    </p:animEffect>
                                  </p:childTnLst>
                                </p:cTn>
                              </p:par>
                              <p:par>
                                <p:cTn id="322" presetID="9" presetClass="emph" presetSubtype="0" grpId="4" nodeType="withEffect">
                                  <p:stCondLst>
                                    <p:cond delay="0"/>
                                  </p:stCondLst>
                                  <p:childTnLst>
                                    <p:set>
                                      <p:cBhvr rctx="PPT">
                                        <p:cTn id="323" dur="indefinite"/>
                                        <p:tgtEl>
                                          <p:spTgt spid="7"/>
                                        </p:tgtEl>
                                        <p:attrNameLst>
                                          <p:attrName>style.opacity</p:attrName>
                                        </p:attrNameLst>
                                      </p:cBhvr>
                                      <p:to>
                                        <p:strVal val="0.25"/>
                                      </p:to>
                                    </p:set>
                                    <p:animEffect filter="image" prLst="opacity: 0.25">
                                      <p:cBhvr rctx="IE">
                                        <p:cTn id="324" dur="indefinite"/>
                                        <p:tgtEl>
                                          <p:spTgt spid="7"/>
                                        </p:tgtEl>
                                      </p:cBhvr>
                                    </p:animEffect>
                                  </p:childTnLst>
                                </p:cTn>
                              </p:par>
                              <p:par>
                                <p:cTn id="325" presetID="9" presetClass="emph" presetSubtype="0" grpId="0" nodeType="withEffect">
                                  <p:stCondLst>
                                    <p:cond delay="0"/>
                                  </p:stCondLst>
                                  <p:childTnLst>
                                    <p:set>
                                      <p:cBhvr rctx="PPT">
                                        <p:cTn id="326" dur="indefinite"/>
                                        <p:tgtEl>
                                          <p:spTgt spid="8"/>
                                        </p:tgtEl>
                                        <p:attrNameLst>
                                          <p:attrName>style.opacity</p:attrName>
                                        </p:attrNameLst>
                                      </p:cBhvr>
                                      <p:to>
                                        <p:strVal val="0.25"/>
                                      </p:to>
                                    </p:set>
                                    <p:animEffect filter="image" prLst="opacity: 0.25">
                                      <p:cBhvr rctx="IE">
                                        <p:cTn id="327" dur="indefinite"/>
                                        <p:tgtEl>
                                          <p:spTgt spid="8"/>
                                        </p:tgtEl>
                                      </p:cBhvr>
                                    </p:animEffect>
                                  </p:childTnLst>
                                </p:cTn>
                              </p:par>
                              <p:par>
                                <p:cTn id="328" presetID="9" presetClass="emph" presetSubtype="0" nodeType="withEffect">
                                  <p:stCondLst>
                                    <p:cond delay="0"/>
                                  </p:stCondLst>
                                  <p:childTnLst>
                                    <p:set>
                                      <p:cBhvr rctx="PPT">
                                        <p:cTn id="329" dur="indefinite"/>
                                        <p:tgtEl>
                                          <p:spTgt spid="18"/>
                                        </p:tgtEl>
                                        <p:attrNameLst>
                                          <p:attrName>style.opacity</p:attrName>
                                        </p:attrNameLst>
                                      </p:cBhvr>
                                      <p:to>
                                        <p:strVal val="0.25"/>
                                      </p:to>
                                    </p:set>
                                    <p:animEffect filter="image" prLst="opacity: 0.25">
                                      <p:cBhvr rctx="IE">
                                        <p:cTn id="330" dur="indefinite"/>
                                        <p:tgtEl>
                                          <p:spTgt spid="18"/>
                                        </p:tgtEl>
                                      </p:cBhvr>
                                    </p:animEffect>
                                  </p:childTnLst>
                                </p:cTn>
                              </p:par>
                              <p:par>
                                <p:cTn id="331" presetID="9" presetClass="emph" presetSubtype="0" grpId="1" nodeType="withEffect">
                                  <p:stCondLst>
                                    <p:cond delay="0"/>
                                  </p:stCondLst>
                                  <p:childTnLst>
                                    <p:set>
                                      <p:cBhvr rctx="PPT">
                                        <p:cTn id="332" dur="indefinite"/>
                                        <p:tgtEl>
                                          <p:spTgt spid="71"/>
                                        </p:tgtEl>
                                        <p:attrNameLst>
                                          <p:attrName>style.opacity</p:attrName>
                                        </p:attrNameLst>
                                      </p:cBhvr>
                                      <p:to>
                                        <p:strVal val="0.25"/>
                                      </p:to>
                                    </p:set>
                                    <p:animEffect filter="image" prLst="opacity: 0.25">
                                      <p:cBhvr rctx="IE">
                                        <p:cTn id="333" dur="indefinite"/>
                                        <p:tgtEl>
                                          <p:spTgt spid="71"/>
                                        </p:tgtEl>
                                      </p:cBhvr>
                                    </p:animEffect>
                                  </p:childTnLst>
                                </p:cTn>
                              </p:par>
                              <p:par>
                                <p:cTn id="334" presetID="9" presetClass="emph" presetSubtype="0" nodeType="withEffect">
                                  <p:stCondLst>
                                    <p:cond delay="0"/>
                                  </p:stCondLst>
                                  <p:childTnLst>
                                    <p:set>
                                      <p:cBhvr rctx="PPT">
                                        <p:cTn id="335" dur="indefinite"/>
                                        <p:tgtEl>
                                          <p:spTgt spid="77"/>
                                        </p:tgtEl>
                                        <p:attrNameLst>
                                          <p:attrName>style.opacity</p:attrName>
                                        </p:attrNameLst>
                                      </p:cBhvr>
                                      <p:to>
                                        <p:strVal val="0.25"/>
                                      </p:to>
                                    </p:set>
                                    <p:animEffect filter="image" prLst="opacity: 0.25">
                                      <p:cBhvr rctx="IE">
                                        <p:cTn id="336" dur="indefinite"/>
                                        <p:tgtEl>
                                          <p:spTgt spid="77"/>
                                        </p:tgtEl>
                                      </p:cBhvr>
                                    </p:animEffect>
                                  </p:childTnLst>
                                </p:cTn>
                              </p:par>
                              <p:par>
                                <p:cTn id="337" presetID="9" presetClass="emph" presetSubtype="0" grpId="0" nodeType="withEffect">
                                  <p:stCondLst>
                                    <p:cond delay="0"/>
                                  </p:stCondLst>
                                  <p:childTnLst>
                                    <p:set>
                                      <p:cBhvr rctx="PPT">
                                        <p:cTn id="338" dur="indefinite"/>
                                        <p:tgtEl>
                                          <p:spTgt spid="43"/>
                                        </p:tgtEl>
                                        <p:attrNameLst>
                                          <p:attrName>style.opacity</p:attrName>
                                        </p:attrNameLst>
                                      </p:cBhvr>
                                      <p:to>
                                        <p:strVal val="0.25"/>
                                      </p:to>
                                    </p:set>
                                    <p:animEffect filter="image" prLst="opacity: 0.25">
                                      <p:cBhvr rctx="IE">
                                        <p:cTn id="339" dur="indefinite"/>
                                        <p:tgtEl>
                                          <p:spTgt spid="43"/>
                                        </p:tgtEl>
                                      </p:cBhvr>
                                    </p:animEffect>
                                  </p:childTnLst>
                                </p:cTn>
                              </p:par>
                              <p:par>
                                <p:cTn id="340" presetID="9" presetClass="emph" presetSubtype="0" grpId="1" nodeType="withEffect">
                                  <p:stCondLst>
                                    <p:cond delay="0"/>
                                  </p:stCondLst>
                                  <p:childTnLst>
                                    <p:set>
                                      <p:cBhvr rctx="PPT">
                                        <p:cTn id="341" dur="indefinite"/>
                                        <p:tgtEl>
                                          <p:spTgt spid="13"/>
                                        </p:tgtEl>
                                        <p:attrNameLst>
                                          <p:attrName>style.opacity</p:attrName>
                                        </p:attrNameLst>
                                      </p:cBhvr>
                                      <p:to>
                                        <p:strVal val="0.25"/>
                                      </p:to>
                                    </p:set>
                                    <p:animEffect filter="image" prLst="opacity: 0.25">
                                      <p:cBhvr rctx="IE">
                                        <p:cTn id="342" dur="indefinite"/>
                                        <p:tgtEl>
                                          <p:spTgt spid="13"/>
                                        </p:tgtEl>
                                      </p:cBhvr>
                                    </p:animEffect>
                                  </p:childTnLst>
                                </p:cTn>
                              </p:par>
                              <p:par>
                                <p:cTn id="343" presetID="9" presetClass="emph" presetSubtype="0" grpId="2" nodeType="withEffect">
                                  <p:stCondLst>
                                    <p:cond delay="0"/>
                                  </p:stCondLst>
                                  <p:childTnLst>
                                    <p:set>
                                      <p:cBhvr rctx="PPT">
                                        <p:cTn id="344" dur="indefinite"/>
                                        <p:tgtEl>
                                          <p:spTgt spid="36"/>
                                        </p:tgtEl>
                                        <p:attrNameLst>
                                          <p:attrName>style.opacity</p:attrName>
                                        </p:attrNameLst>
                                      </p:cBhvr>
                                      <p:to>
                                        <p:strVal val="0.25"/>
                                      </p:to>
                                    </p:set>
                                    <p:animEffect filter="image" prLst="opacity: 0.25">
                                      <p:cBhvr rctx="IE">
                                        <p:cTn id="345" dur="indefinite"/>
                                        <p:tgtEl>
                                          <p:spTgt spid="36"/>
                                        </p:tgtEl>
                                      </p:cBhvr>
                                    </p:animEffect>
                                  </p:childTnLst>
                                </p:cTn>
                              </p:par>
                              <p:par>
                                <p:cTn id="346" presetID="9" presetClass="emph" presetSubtype="0" grpId="2" nodeType="withEffect">
                                  <p:stCondLst>
                                    <p:cond delay="0"/>
                                  </p:stCondLst>
                                  <p:childTnLst>
                                    <p:set>
                                      <p:cBhvr rctx="PPT">
                                        <p:cTn id="347" dur="indefinite"/>
                                        <p:tgtEl>
                                          <p:spTgt spid="37"/>
                                        </p:tgtEl>
                                        <p:attrNameLst>
                                          <p:attrName>style.opacity</p:attrName>
                                        </p:attrNameLst>
                                      </p:cBhvr>
                                      <p:to>
                                        <p:strVal val="0.25"/>
                                      </p:to>
                                    </p:set>
                                    <p:animEffect filter="image" prLst="opacity: 0.25">
                                      <p:cBhvr rctx="IE">
                                        <p:cTn id="348" dur="indefinite"/>
                                        <p:tgtEl>
                                          <p:spTgt spid="37"/>
                                        </p:tgtEl>
                                      </p:cBhvr>
                                    </p:animEffect>
                                  </p:childTnLst>
                                </p:cTn>
                              </p:par>
                              <p:par>
                                <p:cTn id="349" presetID="9" presetClass="emph" presetSubtype="0" grpId="2" nodeType="withEffect">
                                  <p:stCondLst>
                                    <p:cond delay="0"/>
                                  </p:stCondLst>
                                  <p:childTnLst>
                                    <p:set>
                                      <p:cBhvr rctx="PPT">
                                        <p:cTn id="350" dur="indefinite"/>
                                        <p:tgtEl>
                                          <p:spTgt spid="74"/>
                                        </p:tgtEl>
                                        <p:attrNameLst>
                                          <p:attrName>style.opacity</p:attrName>
                                        </p:attrNameLst>
                                      </p:cBhvr>
                                      <p:to>
                                        <p:strVal val="0.25"/>
                                      </p:to>
                                    </p:set>
                                    <p:animEffect filter="image" prLst="opacity: 0.25">
                                      <p:cBhvr rctx="IE">
                                        <p:cTn id="351" dur="indefinite"/>
                                        <p:tgtEl>
                                          <p:spTgt spid="74"/>
                                        </p:tgtEl>
                                      </p:cBhvr>
                                    </p:animEffect>
                                  </p:childTnLst>
                                </p:cTn>
                              </p:par>
                              <p:par>
                                <p:cTn id="352" presetID="9" presetClass="emph" presetSubtype="0" grpId="2" nodeType="withEffect">
                                  <p:stCondLst>
                                    <p:cond delay="0"/>
                                  </p:stCondLst>
                                  <p:childTnLst>
                                    <p:set>
                                      <p:cBhvr rctx="PPT">
                                        <p:cTn id="353" dur="indefinite"/>
                                        <p:tgtEl>
                                          <p:spTgt spid="76"/>
                                        </p:tgtEl>
                                        <p:attrNameLst>
                                          <p:attrName>style.opacity</p:attrName>
                                        </p:attrNameLst>
                                      </p:cBhvr>
                                      <p:to>
                                        <p:strVal val="0.25"/>
                                      </p:to>
                                    </p:set>
                                    <p:animEffect filter="image" prLst="opacity: 0.25">
                                      <p:cBhvr rctx="IE">
                                        <p:cTn id="354" dur="indefinite"/>
                                        <p:tgtEl>
                                          <p:spTgt spid="76"/>
                                        </p:tgtEl>
                                      </p:cBhvr>
                                    </p:animEffect>
                                  </p:childTnLst>
                                </p:cTn>
                              </p:par>
                              <p:par>
                                <p:cTn id="355" presetID="9" presetClass="emph" presetSubtype="0" grpId="2" nodeType="withEffect">
                                  <p:stCondLst>
                                    <p:cond delay="0"/>
                                  </p:stCondLst>
                                  <p:childTnLst>
                                    <p:set>
                                      <p:cBhvr rctx="PPT">
                                        <p:cTn id="356" dur="indefinite"/>
                                        <p:tgtEl>
                                          <p:spTgt spid="78"/>
                                        </p:tgtEl>
                                        <p:attrNameLst>
                                          <p:attrName>style.opacity</p:attrName>
                                        </p:attrNameLst>
                                      </p:cBhvr>
                                      <p:to>
                                        <p:strVal val="0.25"/>
                                      </p:to>
                                    </p:set>
                                    <p:animEffect filter="image" prLst="opacity: 0.25">
                                      <p:cBhvr rctx="IE">
                                        <p:cTn id="357" dur="indefinite"/>
                                        <p:tgtEl>
                                          <p:spTgt spid="78"/>
                                        </p:tgtEl>
                                      </p:cBhvr>
                                    </p:animEffect>
                                  </p:childTnLst>
                                </p:cTn>
                              </p:par>
                              <p:par>
                                <p:cTn id="358" presetID="9" presetClass="emph" presetSubtype="0" grpId="2" nodeType="withEffect">
                                  <p:stCondLst>
                                    <p:cond delay="0"/>
                                  </p:stCondLst>
                                  <p:childTnLst>
                                    <p:set>
                                      <p:cBhvr rctx="PPT">
                                        <p:cTn id="359" dur="indefinite"/>
                                        <p:tgtEl>
                                          <p:spTgt spid="88"/>
                                        </p:tgtEl>
                                        <p:attrNameLst>
                                          <p:attrName>style.opacity</p:attrName>
                                        </p:attrNameLst>
                                      </p:cBhvr>
                                      <p:to>
                                        <p:strVal val="0.25"/>
                                      </p:to>
                                    </p:set>
                                    <p:animEffect filter="image" prLst="opacity: 0.25">
                                      <p:cBhvr rctx="IE">
                                        <p:cTn id="360" dur="indefinite"/>
                                        <p:tgtEl>
                                          <p:spTgt spid="88"/>
                                        </p:tgtEl>
                                      </p:cBhvr>
                                    </p:animEffect>
                                  </p:childTnLst>
                                </p:cTn>
                              </p:par>
                              <p:par>
                                <p:cTn id="361" presetID="9" presetClass="emph" presetSubtype="0" grpId="2" nodeType="withEffect">
                                  <p:stCondLst>
                                    <p:cond delay="0"/>
                                  </p:stCondLst>
                                  <p:childTnLst>
                                    <p:set>
                                      <p:cBhvr rctx="PPT">
                                        <p:cTn id="362" dur="indefinite"/>
                                        <p:tgtEl>
                                          <p:spTgt spid="89"/>
                                        </p:tgtEl>
                                        <p:attrNameLst>
                                          <p:attrName>style.opacity</p:attrName>
                                        </p:attrNameLst>
                                      </p:cBhvr>
                                      <p:to>
                                        <p:strVal val="0.25"/>
                                      </p:to>
                                    </p:set>
                                    <p:animEffect filter="image" prLst="opacity: 0.25">
                                      <p:cBhvr rctx="IE">
                                        <p:cTn id="363" dur="indefinite"/>
                                        <p:tgtEl>
                                          <p:spTgt spid="89"/>
                                        </p:tgtEl>
                                      </p:cBhvr>
                                    </p:animEffect>
                                  </p:childTnLst>
                                </p:cTn>
                              </p:par>
                              <p:par>
                                <p:cTn id="364" presetID="9" presetClass="emph" presetSubtype="0" grpId="2" nodeType="withEffect">
                                  <p:stCondLst>
                                    <p:cond delay="0"/>
                                  </p:stCondLst>
                                  <p:childTnLst>
                                    <p:set>
                                      <p:cBhvr rctx="PPT">
                                        <p:cTn id="365" dur="indefinite"/>
                                        <p:tgtEl>
                                          <p:spTgt spid="90"/>
                                        </p:tgtEl>
                                        <p:attrNameLst>
                                          <p:attrName>style.opacity</p:attrName>
                                        </p:attrNameLst>
                                      </p:cBhvr>
                                      <p:to>
                                        <p:strVal val="0.25"/>
                                      </p:to>
                                    </p:set>
                                    <p:animEffect filter="image" prLst="opacity: 0.25">
                                      <p:cBhvr rctx="IE">
                                        <p:cTn id="366" dur="indefinite"/>
                                        <p:tgtEl>
                                          <p:spTgt spid="90"/>
                                        </p:tgtEl>
                                      </p:cBhvr>
                                    </p:animEffect>
                                  </p:childTnLst>
                                </p:cTn>
                              </p:par>
                              <p:par>
                                <p:cTn id="367" presetID="9" presetClass="emph" presetSubtype="0" grpId="2" nodeType="withEffect">
                                  <p:stCondLst>
                                    <p:cond delay="0"/>
                                  </p:stCondLst>
                                  <p:childTnLst>
                                    <p:set>
                                      <p:cBhvr rctx="PPT">
                                        <p:cTn id="368" dur="indefinite"/>
                                        <p:tgtEl>
                                          <p:spTgt spid="91"/>
                                        </p:tgtEl>
                                        <p:attrNameLst>
                                          <p:attrName>style.opacity</p:attrName>
                                        </p:attrNameLst>
                                      </p:cBhvr>
                                      <p:to>
                                        <p:strVal val="0.25"/>
                                      </p:to>
                                    </p:set>
                                    <p:animEffect filter="image" prLst="opacity: 0.25">
                                      <p:cBhvr rctx="IE">
                                        <p:cTn id="369" dur="indefinite"/>
                                        <p:tgtEl>
                                          <p:spTgt spid="91"/>
                                        </p:tgtEl>
                                      </p:cBhvr>
                                    </p:animEffect>
                                  </p:childTnLst>
                                </p:cTn>
                              </p:par>
                              <p:par>
                                <p:cTn id="370" presetID="9" presetClass="emph" presetSubtype="0" grpId="1" nodeType="withEffect">
                                  <p:stCondLst>
                                    <p:cond delay="0"/>
                                  </p:stCondLst>
                                  <p:childTnLst>
                                    <p:set>
                                      <p:cBhvr rctx="PPT">
                                        <p:cTn id="371" dur="indefinite"/>
                                        <p:tgtEl>
                                          <p:spTgt spid="92"/>
                                        </p:tgtEl>
                                        <p:attrNameLst>
                                          <p:attrName>style.opacity</p:attrName>
                                        </p:attrNameLst>
                                      </p:cBhvr>
                                      <p:to>
                                        <p:strVal val="0.25"/>
                                      </p:to>
                                    </p:set>
                                    <p:animEffect filter="image" prLst="opacity: 0.25">
                                      <p:cBhvr rctx="IE">
                                        <p:cTn id="372" dur="indefinite"/>
                                        <p:tgtEl>
                                          <p:spTgt spid="92"/>
                                        </p:tgtEl>
                                      </p:cBhvr>
                                    </p:animEffect>
                                  </p:childTnLst>
                                </p:cTn>
                              </p:par>
                              <p:par>
                                <p:cTn id="373" presetID="9" presetClass="emph" presetSubtype="0" grpId="2" nodeType="withEffect">
                                  <p:stCondLst>
                                    <p:cond delay="0"/>
                                  </p:stCondLst>
                                  <p:childTnLst>
                                    <p:set>
                                      <p:cBhvr rctx="PPT">
                                        <p:cTn id="374" dur="indefinite"/>
                                        <p:tgtEl>
                                          <p:spTgt spid="95"/>
                                        </p:tgtEl>
                                        <p:attrNameLst>
                                          <p:attrName>style.opacity</p:attrName>
                                        </p:attrNameLst>
                                      </p:cBhvr>
                                      <p:to>
                                        <p:strVal val="0.25"/>
                                      </p:to>
                                    </p:set>
                                    <p:animEffect filter="image" prLst="opacity: 0.25">
                                      <p:cBhvr rctx="IE">
                                        <p:cTn id="375" dur="indefinite"/>
                                        <p:tgtEl>
                                          <p:spTgt spid="95"/>
                                        </p:tgtEl>
                                      </p:cBhvr>
                                    </p:animEffect>
                                  </p:childTnLst>
                                </p:cTn>
                              </p:par>
                              <p:par>
                                <p:cTn id="376" presetID="9" presetClass="emph" presetSubtype="0" grpId="2" nodeType="withEffect">
                                  <p:stCondLst>
                                    <p:cond delay="0"/>
                                  </p:stCondLst>
                                  <p:childTnLst>
                                    <p:set>
                                      <p:cBhvr rctx="PPT">
                                        <p:cTn id="377" dur="indefinite"/>
                                        <p:tgtEl>
                                          <p:spTgt spid="96"/>
                                        </p:tgtEl>
                                        <p:attrNameLst>
                                          <p:attrName>style.opacity</p:attrName>
                                        </p:attrNameLst>
                                      </p:cBhvr>
                                      <p:to>
                                        <p:strVal val="0.25"/>
                                      </p:to>
                                    </p:set>
                                    <p:animEffect filter="image" prLst="opacity: 0.25">
                                      <p:cBhvr rctx="IE">
                                        <p:cTn id="378" dur="indefinite"/>
                                        <p:tgtEl>
                                          <p:spTgt spid="96"/>
                                        </p:tgtEl>
                                      </p:cBhvr>
                                    </p:animEffect>
                                  </p:childTnLst>
                                </p:cTn>
                              </p:par>
                              <p:par>
                                <p:cTn id="379" presetID="9" presetClass="emph" presetSubtype="0" grpId="2" nodeType="withEffect">
                                  <p:stCondLst>
                                    <p:cond delay="0"/>
                                  </p:stCondLst>
                                  <p:childTnLst>
                                    <p:set>
                                      <p:cBhvr rctx="PPT">
                                        <p:cTn id="380" dur="indefinite"/>
                                        <p:tgtEl>
                                          <p:spTgt spid="97"/>
                                        </p:tgtEl>
                                        <p:attrNameLst>
                                          <p:attrName>style.opacity</p:attrName>
                                        </p:attrNameLst>
                                      </p:cBhvr>
                                      <p:to>
                                        <p:strVal val="0.25"/>
                                      </p:to>
                                    </p:set>
                                    <p:animEffect filter="image" prLst="opacity: 0.25">
                                      <p:cBhvr rctx="IE">
                                        <p:cTn id="381" dur="indefinite"/>
                                        <p:tgtEl>
                                          <p:spTgt spid="97"/>
                                        </p:tgtEl>
                                      </p:cBhvr>
                                    </p:animEffect>
                                  </p:childTnLst>
                                </p:cTn>
                              </p:par>
                              <p:par>
                                <p:cTn id="382" presetID="9" presetClass="emph" presetSubtype="0" grpId="2" nodeType="withEffect">
                                  <p:stCondLst>
                                    <p:cond delay="0"/>
                                  </p:stCondLst>
                                  <p:childTnLst>
                                    <p:set>
                                      <p:cBhvr rctx="PPT">
                                        <p:cTn id="383" dur="indefinite"/>
                                        <p:tgtEl>
                                          <p:spTgt spid="98"/>
                                        </p:tgtEl>
                                        <p:attrNameLst>
                                          <p:attrName>style.opacity</p:attrName>
                                        </p:attrNameLst>
                                      </p:cBhvr>
                                      <p:to>
                                        <p:strVal val="0.25"/>
                                      </p:to>
                                    </p:set>
                                    <p:animEffect filter="image" prLst="opacity: 0.25">
                                      <p:cBhvr rctx="IE">
                                        <p:cTn id="384" dur="indefinite"/>
                                        <p:tgtEl>
                                          <p:spTgt spid="98"/>
                                        </p:tgtEl>
                                      </p:cBhvr>
                                    </p:animEffect>
                                  </p:childTnLst>
                                </p:cTn>
                              </p:par>
                              <p:par>
                                <p:cTn id="385" presetID="9" presetClass="emph" presetSubtype="0" grpId="1" nodeType="withEffect">
                                  <p:stCondLst>
                                    <p:cond delay="0"/>
                                  </p:stCondLst>
                                  <p:childTnLst>
                                    <p:set>
                                      <p:cBhvr rctx="PPT">
                                        <p:cTn id="386" dur="indefinite"/>
                                        <p:tgtEl>
                                          <p:spTgt spid="99"/>
                                        </p:tgtEl>
                                        <p:attrNameLst>
                                          <p:attrName>style.opacity</p:attrName>
                                        </p:attrNameLst>
                                      </p:cBhvr>
                                      <p:to>
                                        <p:strVal val="0.25"/>
                                      </p:to>
                                    </p:set>
                                    <p:animEffect filter="image" prLst="opacity: 0.25">
                                      <p:cBhvr rctx="IE">
                                        <p:cTn id="387" dur="indefinite"/>
                                        <p:tgtEl>
                                          <p:spTgt spid="99"/>
                                        </p:tgtEl>
                                      </p:cBhvr>
                                    </p:animEffect>
                                  </p:childTnLst>
                                </p:cTn>
                              </p:par>
                              <p:par>
                                <p:cTn id="388" presetID="9" presetClass="emph" presetSubtype="0" grpId="2" nodeType="withEffect">
                                  <p:stCondLst>
                                    <p:cond delay="0"/>
                                  </p:stCondLst>
                                  <p:childTnLst>
                                    <p:set>
                                      <p:cBhvr rctx="PPT">
                                        <p:cTn id="389" dur="indefinite"/>
                                        <p:tgtEl>
                                          <p:spTgt spid="102"/>
                                        </p:tgtEl>
                                        <p:attrNameLst>
                                          <p:attrName>style.opacity</p:attrName>
                                        </p:attrNameLst>
                                      </p:cBhvr>
                                      <p:to>
                                        <p:strVal val="0.25"/>
                                      </p:to>
                                    </p:set>
                                    <p:animEffect filter="image" prLst="opacity: 0.25">
                                      <p:cBhvr rctx="IE">
                                        <p:cTn id="390" dur="indefinite"/>
                                        <p:tgtEl>
                                          <p:spTgt spid="102"/>
                                        </p:tgtEl>
                                      </p:cBhvr>
                                    </p:animEffect>
                                  </p:childTnLst>
                                </p:cTn>
                              </p:par>
                              <p:par>
                                <p:cTn id="391" presetID="9" presetClass="emph" presetSubtype="0" grpId="2" nodeType="withEffect">
                                  <p:stCondLst>
                                    <p:cond delay="0"/>
                                  </p:stCondLst>
                                  <p:childTnLst>
                                    <p:set>
                                      <p:cBhvr rctx="PPT">
                                        <p:cTn id="392" dur="indefinite"/>
                                        <p:tgtEl>
                                          <p:spTgt spid="103"/>
                                        </p:tgtEl>
                                        <p:attrNameLst>
                                          <p:attrName>style.opacity</p:attrName>
                                        </p:attrNameLst>
                                      </p:cBhvr>
                                      <p:to>
                                        <p:strVal val="0.25"/>
                                      </p:to>
                                    </p:set>
                                    <p:animEffect filter="image" prLst="opacity: 0.25">
                                      <p:cBhvr rctx="IE">
                                        <p:cTn id="393" dur="indefinite"/>
                                        <p:tgtEl>
                                          <p:spTgt spid="103"/>
                                        </p:tgtEl>
                                      </p:cBhvr>
                                    </p:animEffect>
                                  </p:childTnLst>
                                </p:cTn>
                              </p:par>
                              <p:par>
                                <p:cTn id="394" presetID="9" presetClass="emph" presetSubtype="0" grpId="2" nodeType="withEffect">
                                  <p:stCondLst>
                                    <p:cond delay="0"/>
                                  </p:stCondLst>
                                  <p:childTnLst>
                                    <p:set>
                                      <p:cBhvr rctx="PPT">
                                        <p:cTn id="395" dur="indefinite"/>
                                        <p:tgtEl>
                                          <p:spTgt spid="104"/>
                                        </p:tgtEl>
                                        <p:attrNameLst>
                                          <p:attrName>style.opacity</p:attrName>
                                        </p:attrNameLst>
                                      </p:cBhvr>
                                      <p:to>
                                        <p:strVal val="0.25"/>
                                      </p:to>
                                    </p:set>
                                    <p:animEffect filter="image" prLst="opacity: 0.25">
                                      <p:cBhvr rctx="IE">
                                        <p:cTn id="396" dur="indefinite"/>
                                        <p:tgtEl>
                                          <p:spTgt spid="104"/>
                                        </p:tgtEl>
                                      </p:cBhvr>
                                    </p:animEffect>
                                  </p:childTnLst>
                                </p:cTn>
                              </p:par>
                              <p:par>
                                <p:cTn id="397" presetID="9" presetClass="emph" presetSubtype="0" grpId="2" nodeType="withEffect">
                                  <p:stCondLst>
                                    <p:cond delay="0"/>
                                  </p:stCondLst>
                                  <p:childTnLst>
                                    <p:set>
                                      <p:cBhvr rctx="PPT">
                                        <p:cTn id="398" dur="indefinite"/>
                                        <p:tgtEl>
                                          <p:spTgt spid="105"/>
                                        </p:tgtEl>
                                        <p:attrNameLst>
                                          <p:attrName>style.opacity</p:attrName>
                                        </p:attrNameLst>
                                      </p:cBhvr>
                                      <p:to>
                                        <p:strVal val="0.25"/>
                                      </p:to>
                                    </p:set>
                                    <p:animEffect filter="image" prLst="opacity: 0.25">
                                      <p:cBhvr rctx="IE">
                                        <p:cTn id="399" dur="indefinite"/>
                                        <p:tgtEl>
                                          <p:spTgt spid="105"/>
                                        </p:tgtEl>
                                      </p:cBhvr>
                                    </p:animEffect>
                                  </p:childTnLst>
                                </p:cTn>
                              </p:par>
                              <p:par>
                                <p:cTn id="400" presetID="9" presetClass="emph" presetSubtype="0" grpId="1" nodeType="withEffect">
                                  <p:stCondLst>
                                    <p:cond delay="0"/>
                                  </p:stCondLst>
                                  <p:childTnLst>
                                    <p:set>
                                      <p:cBhvr rctx="PPT">
                                        <p:cTn id="401" dur="indefinite"/>
                                        <p:tgtEl>
                                          <p:spTgt spid="106"/>
                                        </p:tgtEl>
                                        <p:attrNameLst>
                                          <p:attrName>style.opacity</p:attrName>
                                        </p:attrNameLst>
                                      </p:cBhvr>
                                      <p:to>
                                        <p:strVal val="0.25"/>
                                      </p:to>
                                    </p:set>
                                    <p:animEffect filter="image" prLst="opacity: 0.25">
                                      <p:cBhvr rctx="IE">
                                        <p:cTn id="402" dur="indefinite"/>
                                        <p:tgtEl>
                                          <p:spTgt spid="106"/>
                                        </p:tgtEl>
                                      </p:cBhvr>
                                    </p:animEffect>
                                  </p:childTnLst>
                                </p:cTn>
                              </p:par>
                              <p:par>
                                <p:cTn id="403" presetID="9" presetClass="emph" presetSubtype="0" grpId="1" nodeType="withEffect">
                                  <p:stCondLst>
                                    <p:cond delay="0"/>
                                  </p:stCondLst>
                                  <p:childTnLst>
                                    <p:set>
                                      <p:cBhvr rctx="PPT">
                                        <p:cTn id="404" dur="indefinite"/>
                                        <p:tgtEl>
                                          <p:spTgt spid="81"/>
                                        </p:tgtEl>
                                        <p:attrNameLst>
                                          <p:attrName>style.opacity</p:attrName>
                                        </p:attrNameLst>
                                      </p:cBhvr>
                                      <p:to>
                                        <p:strVal val="0.25"/>
                                      </p:to>
                                    </p:set>
                                    <p:animEffect filter="image" prLst="opacity: 0.25">
                                      <p:cBhvr rctx="IE">
                                        <p:cTn id="405" dur="indefinite"/>
                                        <p:tgtEl>
                                          <p:spTgt spid="81"/>
                                        </p:tgtEl>
                                      </p:cBhvr>
                                    </p:animEffect>
                                  </p:childTnLst>
                                </p:cTn>
                              </p:par>
                              <p:par>
                                <p:cTn id="406" presetID="9" presetClass="emph" presetSubtype="0" grpId="1" nodeType="withEffect">
                                  <p:stCondLst>
                                    <p:cond delay="0"/>
                                  </p:stCondLst>
                                  <p:childTnLst>
                                    <p:set>
                                      <p:cBhvr rctx="PPT">
                                        <p:cTn id="407" dur="indefinite"/>
                                        <p:tgtEl>
                                          <p:spTgt spid="93"/>
                                        </p:tgtEl>
                                        <p:attrNameLst>
                                          <p:attrName>style.opacity</p:attrName>
                                        </p:attrNameLst>
                                      </p:cBhvr>
                                      <p:to>
                                        <p:strVal val="0.25"/>
                                      </p:to>
                                    </p:set>
                                    <p:animEffect filter="image" prLst="opacity: 0.25">
                                      <p:cBhvr rctx="IE">
                                        <p:cTn id="408" dur="indefinite"/>
                                        <p:tgtEl>
                                          <p:spTgt spid="93"/>
                                        </p:tgtEl>
                                      </p:cBhvr>
                                    </p:animEffect>
                                  </p:childTnLst>
                                </p:cTn>
                              </p:par>
                              <p:par>
                                <p:cTn id="409" presetID="9" presetClass="emph" presetSubtype="0" grpId="1" nodeType="withEffect">
                                  <p:stCondLst>
                                    <p:cond delay="0"/>
                                  </p:stCondLst>
                                  <p:childTnLst>
                                    <p:set>
                                      <p:cBhvr rctx="PPT">
                                        <p:cTn id="410" dur="indefinite"/>
                                        <p:tgtEl>
                                          <p:spTgt spid="100"/>
                                        </p:tgtEl>
                                        <p:attrNameLst>
                                          <p:attrName>style.opacity</p:attrName>
                                        </p:attrNameLst>
                                      </p:cBhvr>
                                      <p:to>
                                        <p:strVal val="0.25"/>
                                      </p:to>
                                    </p:set>
                                    <p:animEffect filter="image" prLst="opacity: 0.25">
                                      <p:cBhvr rctx="IE">
                                        <p:cTn id="411" dur="indefinite"/>
                                        <p:tgtEl>
                                          <p:spTgt spid="100"/>
                                        </p:tgtEl>
                                      </p:cBhvr>
                                    </p:animEffect>
                                  </p:childTnLst>
                                </p:cTn>
                              </p:par>
                              <p:par>
                                <p:cTn id="412" presetID="9" presetClass="emph" presetSubtype="0" grpId="1" nodeType="withEffect">
                                  <p:stCondLst>
                                    <p:cond delay="0"/>
                                  </p:stCondLst>
                                  <p:childTnLst>
                                    <p:set>
                                      <p:cBhvr rctx="PPT">
                                        <p:cTn id="413" dur="indefinite"/>
                                        <p:tgtEl>
                                          <p:spTgt spid="107"/>
                                        </p:tgtEl>
                                        <p:attrNameLst>
                                          <p:attrName>style.opacity</p:attrName>
                                        </p:attrNameLst>
                                      </p:cBhvr>
                                      <p:to>
                                        <p:strVal val="0.25"/>
                                      </p:to>
                                    </p:set>
                                    <p:animEffect filter="image" prLst="opacity: 0.25">
                                      <p:cBhvr rctx="IE">
                                        <p:cTn id="414" dur="indefinite"/>
                                        <p:tgtEl>
                                          <p:spTgt spid="107"/>
                                        </p:tgtEl>
                                      </p:cBhvr>
                                    </p:animEffect>
                                  </p:childTnLst>
                                </p:cTn>
                              </p:par>
                            </p:childTnLst>
                          </p:cTn>
                        </p:par>
                      </p:childTnLst>
                    </p:cTn>
                  </p:par>
                  <p:par>
                    <p:cTn id="415" fill="hold">
                      <p:stCondLst>
                        <p:cond delay="indefinite"/>
                      </p:stCondLst>
                      <p:childTnLst>
                        <p:par>
                          <p:cTn id="416" fill="hold">
                            <p:stCondLst>
                              <p:cond delay="0"/>
                            </p:stCondLst>
                            <p:childTnLst>
                              <p:par>
                                <p:cTn id="417" presetID="1" presetClass="entr" presetSubtype="0" fill="hold" grpId="0" nodeType="clickEffect">
                                  <p:stCondLst>
                                    <p:cond delay="0"/>
                                  </p:stCondLst>
                                  <p:childTnLst>
                                    <p:set>
                                      <p:cBhvr>
                                        <p:cTn id="418"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1" animBg="1"/>
      <p:bldP spid="87" grpId="2" animBg="1"/>
      <p:bldP spid="87" grpId="3" animBg="1"/>
      <p:bldP spid="80" grpId="0" animBg="1"/>
      <p:bldP spid="80" grpId="1" animBg="1"/>
      <p:bldP spid="80" grpId="2" animBg="1"/>
      <p:bldP spid="35" grpId="0" animBg="1"/>
      <p:bldP spid="35" grpId="1" animBg="1"/>
      <p:bldP spid="35" grpId="2" animBg="1"/>
      <p:bldP spid="94" grpId="0" animBg="1"/>
      <p:bldP spid="94" grpId="1" animBg="1"/>
      <p:bldP spid="94" grpId="2" animBg="1"/>
      <p:bldP spid="101" grpId="0" animBg="1"/>
      <p:bldP spid="101" grpId="1" animBg="1"/>
      <p:bldP spid="101" grpId="2" animBg="1"/>
      <p:bldP spid="82" grpId="0"/>
      <p:bldP spid="82" grpId="1"/>
      <p:bldP spid="82" grpId="2"/>
      <p:bldP spid="83" grpId="0"/>
      <p:bldP spid="83" grpId="1"/>
      <p:bldP spid="83" grpId="2"/>
      <p:bldP spid="84" grpId="0"/>
      <p:bldP spid="84" grpId="1"/>
      <p:bldP spid="84" grpId="2"/>
      <p:bldP spid="85" grpId="0"/>
      <p:bldP spid="85" grpId="1"/>
      <p:bldP spid="85" grpId="2"/>
      <p:bldP spid="86" grpId="0"/>
      <p:bldP spid="86" grpId="1"/>
      <p:bldP spid="69" grpId="0" animBg="1"/>
      <p:bldP spid="69" grpId="1" animBg="1"/>
      <p:bldP spid="65" grpId="0" animBg="1"/>
      <p:bldP spid="65" grpId="1" animBg="1"/>
      <p:bldP spid="66" grpId="0" animBg="1"/>
      <p:bldP spid="66" grpId="1" animBg="1"/>
      <p:bldP spid="67" grpId="0" animBg="1"/>
      <p:bldP spid="67" grpId="1" animBg="1"/>
      <p:bldP spid="68" grpId="0" animBg="1"/>
      <p:bldP spid="68" grpId="1" animBg="1"/>
      <p:bldP spid="57" grpId="0" animBg="1"/>
      <p:bldP spid="57" grpId="1" animBg="1"/>
      <p:bldP spid="57" grpId="2" animBg="1"/>
      <p:bldP spid="57" grpId="3" animBg="1"/>
      <p:bldP spid="55" grpId="0" animBg="1"/>
      <p:bldP spid="55" grpId="1" animBg="1"/>
      <p:bldP spid="55" grpId="2" animBg="1"/>
      <p:bldP spid="55" grpId="3" animBg="1"/>
      <p:bldP spid="56" grpId="0" animBg="1"/>
      <p:bldP spid="56" grpId="1" animBg="1"/>
      <p:bldP spid="56" grpId="2" animBg="1"/>
      <p:bldP spid="56" grpId="3" animBg="1"/>
      <p:bldP spid="44" grpId="0" animBg="1"/>
      <p:bldP spid="44" grpId="1" animBg="1"/>
      <p:bldP spid="44" grpId="2" animBg="1"/>
      <p:bldP spid="44" grpId="3" animBg="1"/>
      <p:bldP spid="54" grpId="0" animBg="1"/>
      <p:bldP spid="54" grpId="1" animBg="1"/>
      <p:bldP spid="54" grpId="2" animBg="1"/>
      <p:bldP spid="54" grpId="3"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 grpId="0" animBg="1"/>
      <p:bldP spid="7" grpId="0" animBg="1"/>
      <p:bldP spid="7" grpId="1" animBg="1"/>
      <p:bldP spid="7" grpId="2" animBg="1"/>
      <p:bldP spid="7" grpId="3" animBg="1"/>
      <p:bldP spid="7" grpId="4" animBg="1"/>
      <p:bldP spid="8" grpId="0"/>
      <p:bldP spid="71" grpId="0"/>
      <p:bldP spid="71" grpId="1"/>
      <p:bldP spid="43" grpId="0" animBg="1"/>
      <p:bldP spid="13" grpId="0" animBg="1"/>
      <p:bldP spid="13" grpId="1" animBg="1"/>
      <p:bldP spid="63" grpId="0" animBg="1"/>
      <p:bldP spid="36" grpId="0"/>
      <p:bldP spid="36" grpId="1"/>
      <p:bldP spid="36" grpId="2"/>
      <p:bldP spid="37" grpId="0"/>
      <p:bldP spid="37" grpId="1"/>
      <p:bldP spid="37" grpId="2"/>
      <p:bldP spid="74" grpId="0"/>
      <p:bldP spid="74" grpId="1"/>
      <p:bldP spid="74" grpId="2"/>
      <p:bldP spid="76" grpId="0"/>
      <p:bldP spid="76" grpId="1"/>
      <p:bldP spid="76" grpId="2"/>
      <p:bldP spid="78" grpId="1"/>
      <p:bldP spid="78" grpId="2"/>
      <p:bldP spid="88" grpId="0"/>
      <p:bldP spid="88" grpId="1"/>
      <p:bldP spid="88" grpId="2"/>
      <p:bldP spid="89" grpId="0"/>
      <p:bldP spid="89" grpId="1"/>
      <p:bldP spid="89" grpId="2"/>
      <p:bldP spid="90" grpId="0"/>
      <p:bldP spid="90" grpId="1"/>
      <p:bldP spid="90" grpId="2"/>
      <p:bldP spid="91" grpId="0"/>
      <p:bldP spid="91" grpId="1"/>
      <p:bldP spid="91" grpId="2"/>
      <p:bldP spid="92" grpId="0"/>
      <p:bldP spid="92" grpId="1"/>
      <p:bldP spid="95" grpId="0"/>
      <p:bldP spid="95" grpId="1"/>
      <p:bldP spid="95" grpId="2"/>
      <p:bldP spid="96" grpId="0"/>
      <p:bldP spid="96" grpId="1"/>
      <p:bldP spid="96" grpId="2"/>
      <p:bldP spid="97" grpId="0"/>
      <p:bldP spid="97" grpId="1"/>
      <p:bldP spid="97" grpId="2"/>
      <p:bldP spid="98" grpId="0"/>
      <p:bldP spid="98" grpId="1"/>
      <p:bldP spid="98" grpId="2"/>
      <p:bldP spid="99" grpId="0"/>
      <p:bldP spid="99" grpId="1"/>
      <p:bldP spid="102" grpId="0"/>
      <p:bldP spid="102" grpId="1"/>
      <p:bldP spid="102" grpId="2"/>
      <p:bldP spid="103" grpId="0"/>
      <p:bldP spid="103" grpId="1"/>
      <p:bldP spid="103" grpId="2"/>
      <p:bldP spid="104" grpId="0"/>
      <p:bldP spid="104" grpId="1"/>
      <p:bldP spid="104" grpId="2"/>
      <p:bldP spid="105" grpId="0"/>
      <p:bldP spid="105" grpId="1"/>
      <p:bldP spid="105" grpId="2"/>
      <p:bldP spid="106" grpId="0"/>
      <p:bldP spid="106" grpId="1"/>
      <p:bldP spid="81" grpId="0"/>
      <p:bldP spid="81" grpId="1"/>
      <p:bldP spid="93" grpId="0"/>
      <p:bldP spid="93" grpId="1"/>
      <p:bldP spid="100" grpId="0"/>
      <p:bldP spid="100" grpId="1"/>
      <p:bldP spid="107" grpId="0"/>
      <p:bldP spid="107" grpId="1"/>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Location Filtering</a:t>
            </a:r>
          </a:p>
        </p:txBody>
      </p:sp>
      <p:sp>
        <p:nvSpPr>
          <p:cNvPr id="3" name="Content Placeholder 2"/>
          <p:cNvSpPr>
            <a:spLocks noGrp="1"/>
          </p:cNvSpPr>
          <p:nvPr>
            <p:ph idx="1"/>
          </p:nvPr>
        </p:nvSpPr>
        <p:spPr>
          <a:xfrm>
            <a:off x="228600" y="1126191"/>
            <a:ext cx="8610600" cy="5122211"/>
          </a:xfrm>
        </p:spPr>
        <p:txBody>
          <a:bodyPr/>
          <a:lstStyle/>
          <a:p>
            <a:r>
              <a:rPr lang="en-US" sz="2400" b="1" dirty="0">
                <a:solidFill>
                  <a:srgbClr val="0070C0"/>
                </a:solidFill>
              </a:rPr>
              <a:t>Alignment</a:t>
            </a:r>
            <a:r>
              <a:rPr lang="en-US" sz="2400" dirty="0"/>
              <a:t> is </a:t>
            </a:r>
            <a:r>
              <a:rPr lang="en-US" sz="2400" dirty="0">
                <a:solidFill>
                  <a:srgbClr val="FF0000"/>
                </a:solidFill>
              </a:rPr>
              <a:t>expensive</a:t>
            </a:r>
            <a:r>
              <a:rPr lang="en-US" sz="2400" dirty="0"/>
              <a:t> and requires the use of O(n</a:t>
            </a:r>
            <a:r>
              <a:rPr lang="en-US" sz="2400" baseline="30000" dirty="0"/>
              <a:t>2</a:t>
            </a:r>
            <a:r>
              <a:rPr lang="en-US" sz="2400" dirty="0"/>
              <a:t>) dynamic programming algorithm </a:t>
            </a:r>
          </a:p>
          <a:p>
            <a:pPr lvl="1"/>
            <a:r>
              <a:rPr lang="en-US" sz="2100" dirty="0"/>
              <a:t>We need to align millions to billions of reads </a:t>
            </a:r>
          </a:p>
          <a:p>
            <a:pPr lvl="2"/>
            <a:endParaRPr lang="en-US" sz="2250" dirty="0"/>
          </a:p>
          <a:p>
            <a:pPr marL="257175" lvl="1" indent="-257175">
              <a:buClr>
                <a:schemeClr val="accent1"/>
              </a:buClr>
              <a:buSzPct val="65000"/>
              <a:buFont typeface="Wingdings" pitchFamily="2" charset="2"/>
              <a:buChar char="n"/>
            </a:pPr>
            <a:r>
              <a:rPr lang="en-US" sz="2400" dirty="0"/>
              <a:t>Modern read mappers reduce the time spent on alignment for increased performance. Can be done in two ways:</a:t>
            </a:r>
          </a:p>
          <a:p>
            <a:pPr marL="721519" lvl="2" indent="-457200">
              <a:buSzPct val="100000"/>
              <a:buFont typeface="+mj-lt"/>
              <a:buAutoNum type="arabicPeriod"/>
            </a:pPr>
            <a:r>
              <a:rPr lang="en-US" sz="2250" dirty="0"/>
              <a:t>Optimize the algorithm for alignment</a:t>
            </a:r>
          </a:p>
          <a:p>
            <a:pPr marL="721519" lvl="2" indent="-457200">
              <a:buSzPct val="100000"/>
              <a:buFont typeface="+mj-lt"/>
              <a:buAutoNum type="arabicPeriod"/>
            </a:pPr>
            <a:r>
              <a:rPr lang="en-US" sz="2250" dirty="0"/>
              <a:t>Reduce the number of alignments necessary by </a:t>
            </a:r>
            <a:r>
              <a:rPr lang="en-US" sz="2250" b="1" dirty="0">
                <a:solidFill>
                  <a:srgbClr val="0070C0"/>
                </a:solidFill>
              </a:rPr>
              <a:t>filtering</a:t>
            </a:r>
            <a:r>
              <a:rPr lang="en-US" sz="2250" dirty="0">
                <a:solidFill>
                  <a:srgbClr val="0070C0"/>
                </a:solidFill>
              </a:rPr>
              <a:t> </a:t>
            </a:r>
            <a:r>
              <a:rPr lang="en-US" sz="2250" dirty="0"/>
              <a:t>out mismatches quickly </a:t>
            </a:r>
          </a:p>
          <a:p>
            <a:pPr marL="721519" lvl="2" indent="-457200">
              <a:buSzPct val="100000"/>
              <a:buFont typeface="+mj-lt"/>
              <a:buAutoNum type="arabicPeriod"/>
            </a:pPr>
            <a:endParaRPr lang="en-US" sz="2100" dirty="0"/>
          </a:p>
          <a:p>
            <a:pPr marL="257175" lvl="1" indent="-257175">
              <a:buClr>
                <a:schemeClr val="accent1"/>
              </a:buClr>
              <a:buSzPct val="65000"/>
              <a:buFont typeface="Wingdings" pitchFamily="2" charset="2"/>
              <a:buChar char="n"/>
            </a:pPr>
            <a:r>
              <a:rPr lang="en-US" sz="2400" dirty="0"/>
              <a:t>Both methods are used by mappers today, but </a:t>
            </a:r>
            <a:r>
              <a:rPr lang="en-US" sz="2400" dirty="0">
                <a:solidFill>
                  <a:srgbClr val="7030A0"/>
                </a:solidFill>
              </a:rPr>
              <a:t>filtering has replaced alignment as the bottleneck</a:t>
            </a:r>
            <a:r>
              <a:rPr lang="en-US" sz="2400" dirty="0"/>
              <a:t> </a:t>
            </a:r>
            <a:r>
              <a:rPr lang="en-US" sz="1400" b="1" dirty="0">
                <a:solidFill>
                  <a:srgbClr val="4E6229"/>
                </a:solidFill>
              </a:rPr>
              <a:t>[Xin+, BMC Genomics 2013]</a:t>
            </a:r>
          </a:p>
          <a:p>
            <a:pPr marL="257175" lvl="1" indent="-257175">
              <a:buClr>
                <a:schemeClr val="accent1"/>
              </a:buClr>
              <a:buSzPct val="65000"/>
              <a:buFont typeface="Wingdings" pitchFamily="2" charset="2"/>
              <a:buChar char="n"/>
            </a:pPr>
            <a:endParaRPr lang="en-US" sz="1400" b="1" dirty="0">
              <a:solidFill>
                <a:srgbClr val="4E6229"/>
              </a:solidFill>
            </a:endParaRPr>
          </a:p>
          <a:p>
            <a:endParaRPr lang="en-US" sz="2400" dirty="0"/>
          </a:p>
        </p:txBody>
      </p:sp>
      <p:sp>
        <p:nvSpPr>
          <p:cNvPr id="4" name="Slide Number Placeholder 3"/>
          <p:cNvSpPr>
            <a:spLocks noGrp="1"/>
          </p:cNvSpPr>
          <p:nvPr>
            <p:ph type="sldNum" sz="quarter" idx="11"/>
          </p:nvPr>
        </p:nvSpPr>
        <p:spPr/>
        <p:txBody>
          <a:bodyPr/>
          <a:lstStyle/>
          <a:p>
            <a:fld id="{4CAE9295-42F8-0747-9AE1-33958E89C374}" type="slidenum">
              <a:rPr lang="en-US" smtClean="0"/>
              <a:t>12</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7" name="Rounded Rectangle 6"/>
          <p:cNvSpPr/>
          <p:nvPr/>
        </p:nvSpPr>
        <p:spPr>
          <a:xfrm>
            <a:off x="649777" y="2888053"/>
            <a:ext cx="7768246" cy="1686731"/>
          </a:xfrm>
          <a:prstGeom prst="roundRect">
            <a:avLst/>
          </a:prstGeom>
          <a:solidFill>
            <a:srgbClr val="DEEBF7"/>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b="1" dirty="0">
                <a:solidFill>
                  <a:schemeClr val="tx1"/>
                </a:solidFill>
              </a:rPr>
              <a:t>Our goal is to accelerate </a:t>
            </a:r>
            <a:r>
              <a:rPr lang="en-US" sz="3000" b="1" dirty="0">
                <a:solidFill>
                  <a:srgbClr val="0070C0"/>
                </a:solidFill>
              </a:rPr>
              <a:t>read mapping</a:t>
            </a:r>
            <a:r>
              <a:rPr lang="en-US" sz="3000" b="1" dirty="0">
                <a:solidFill>
                  <a:schemeClr val="tx1"/>
                </a:solidFill>
              </a:rPr>
              <a:t> </a:t>
            </a:r>
          </a:p>
          <a:p>
            <a:pPr algn="ctr"/>
            <a:r>
              <a:rPr lang="en-US" sz="3000" b="1" dirty="0">
                <a:solidFill>
                  <a:schemeClr val="tx1"/>
                </a:solidFill>
              </a:rPr>
              <a:t>by improving the </a:t>
            </a:r>
            <a:r>
              <a:rPr lang="en-US" sz="3000" b="1" dirty="0">
                <a:solidFill>
                  <a:srgbClr val="0070C0"/>
                </a:solidFill>
              </a:rPr>
              <a:t>filtering</a:t>
            </a:r>
            <a:r>
              <a:rPr lang="en-US" sz="3000" b="1" dirty="0">
                <a:solidFill>
                  <a:schemeClr val="tx1"/>
                </a:solidFill>
              </a:rPr>
              <a:t> step </a:t>
            </a:r>
          </a:p>
        </p:txBody>
      </p:sp>
    </p:spTree>
    <p:extLst>
      <p:ext uri="{BB962C8B-B14F-4D97-AF65-F5344CB8AC3E}">
        <p14:creationId xmlns:p14="http://schemas.microsoft.com/office/powerpoint/2010/main" val="4141801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9" presetClass="emph" presetSubtype="0" nodeType="clickEffect">
                                  <p:stCondLst>
                                    <p:cond delay="0"/>
                                  </p:stCondLst>
                                  <p:childTnLst>
                                    <p:set>
                                      <p:cBhvr rctx="PPT">
                                        <p:cTn id="28" dur="indefinite"/>
                                        <p:tgtEl>
                                          <p:spTgt spid="3">
                                            <p:txEl>
                                              <p:pRg st="0" end="0"/>
                                            </p:txEl>
                                          </p:spTgt>
                                        </p:tgtEl>
                                        <p:attrNameLst>
                                          <p:attrName>style.opacity</p:attrName>
                                        </p:attrNameLst>
                                      </p:cBhvr>
                                      <p:to>
                                        <p:strVal val="0.25"/>
                                      </p:to>
                                    </p:set>
                                    <p:animEffect filter="image" prLst="opacity: 0.25">
                                      <p:cBhvr rctx="IE">
                                        <p:cTn id="29" dur="indefinite"/>
                                        <p:tgtEl>
                                          <p:spTgt spid="3">
                                            <p:txEl>
                                              <p:pRg st="0" end="0"/>
                                            </p:txEl>
                                          </p:spTgt>
                                        </p:tgtEl>
                                      </p:cBhvr>
                                    </p:animEffect>
                                  </p:childTnLst>
                                </p:cTn>
                              </p:par>
                              <p:par>
                                <p:cTn id="30" presetID="9" presetClass="emph" presetSubtype="0" nodeType="withEffect">
                                  <p:stCondLst>
                                    <p:cond delay="0"/>
                                  </p:stCondLst>
                                  <p:childTnLst>
                                    <p:set>
                                      <p:cBhvr rctx="PPT">
                                        <p:cTn id="31" dur="indefinite"/>
                                        <p:tgtEl>
                                          <p:spTgt spid="3">
                                            <p:txEl>
                                              <p:pRg st="1" end="1"/>
                                            </p:txEl>
                                          </p:spTgt>
                                        </p:tgtEl>
                                        <p:attrNameLst>
                                          <p:attrName>style.opacity</p:attrName>
                                        </p:attrNameLst>
                                      </p:cBhvr>
                                      <p:to>
                                        <p:strVal val="0.25"/>
                                      </p:to>
                                    </p:set>
                                    <p:animEffect filter="image" prLst="opacity: 0.25">
                                      <p:cBhvr rctx="IE">
                                        <p:cTn id="32" dur="indefinite"/>
                                        <p:tgtEl>
                                          <p:spTgt spid="3">
                                            <p:txEl>
                                              <p:pRg st="1" end="1"/>
                                            </p:txEl>
                                          </p:spTgt>
                                        </p:tgtEl>
                                      </p:cBhvr>
                                    </p:animEffect>
                                  </p:childTnLst>
                                </p:cTn>
                              </p:par>
                              <p:par>
                                <p:cTn id="33" presetID="9" presetClass="emph" presetSubtype="0" nodeType="withEffect">
                                  <p:stCondLst>
                                    <p:cond delay="0"/>
                                  </p:stCondLst>
                                  <p:childTnLst>
                                    <p:set>
                                      <p:cBhvr rctx="PPT">
                                        <p:cTn id="34" dur="indefinite"/>
                                        <p:tgtEl>
                                          <p:spTgt spid="3">
                                            <p:txEl>
                                              <p:pRg st="3" end="3"/>
                                            </p:txEl>
                                          </p:spTgt>
                                        </p:tgtEl>
                                        <p:attrNameLst>
                                          <p:attrName>style.opacity</p:attrName>
                                        </p:attrNameLst>
                                      </p:cBhvr>
                                      <p:to>
                                        <p:strVal val="0.25"/>
                                      </p:to>
                                    </p:set>
                                    <p:animEffect filter="image" prLst="opacity: 0.25">
                                      <p:cBhvr rctx="IE">
                                        <p:cTn id="35" dur="indefinite"/>
                                        <p:tgtEl>
                                          <p:spTgt spid="3">
                                            <p:txEl>
                                              <p:pRg st="3" end="3"/>
                                            </p:txEl>
                                          </p:spTgt>
                                        </p:tgtEl>
                                      </p:cBhvr>
                                    </p:animEffect>
                                  </p:childTnLst>
                                </p:cTn>
                              </p:par>
                              <p:par>
                                <p:cTn id="36" presetID="9" presetClass="emph" presetSubtype="0" nodeType="withEffect">
                                  <p:stCondLst>
                                    <p:cond delay="0"/>
                                  </p:stCondLst>
                                  <p:childTnLst>
                                    <p:set>
                                      <p:cBhvr rctx="PPT">
                                        <p:cTn id="37" dur="indefinite"/>
                                        <p:tgtEl>
                                          <p:spTgt spid="3">
                                            <p:txEl>
                                              <p:pRg st="4" end="4"/>
                                            </p:txEl>
                                          </p:spTgt>
                                        </p:tgtEl>
                                        <p:attrNameLst>
                                          <p:attrName>style.opacity</p:attrName>
                                        </p:attrNameLst>
                                      </p:cBhvr>
                                      <p:to>
                                        <p:strVal val="0.25"/>
                                      </p:to>
                                    </p:set>
                                    <p:animEffect filter="image" prLst="opacity: 0.25">
                                      <p:cBhvr rctx="IE">
                                        <p:cTn id="38" dur="indefinite"/>
                                        <p:tgtEl>
                                          <p:spTgt spid="3">
                                            <p:txEl>
                                              <p:pRg st="4" end="4"/>
                                            </p:txEl>
                                          </p:spTgt>
                                        </p:tgtEl>
                                      </p:cBhvr>
                                    </p:animEffect>
                                  </p:childTnLst>
                                </p:cTn>
                              </p:par>
                              <p:par>
                                <p:cTn id="39" presetID="9" presetClass="emph" presetSubtype="0" nodeType="withEffect">
                                  <p:stCondLst>
                                    <p:cond delay="0"/>
                                  </p:stCondLst>
                                  <p:childTnLst>
                                    <p:set>
                                      <p:cBhvr rctx="PPT">
                                        <p:cTn id="40" dur="indefinite"/>
                                        <p:tgtEl>
                                          <p:spTgt spid="3">
                                            <p:txEl>
                                              <p:pRg st="5" end="5"/>
                                            </p:txEl>
                                          </p:spTgt>
                                        </p:tgtEl>
                                        <p:attrNameLst>
                                          <p:attrName>style.opacity</p:attrName>
                                        </p:attrNameLst>
                                      </p:cBhvr>
                                      <p:to>
                                        <p:strVal val="0.25"/>
                                      </p:to>
                                    </p:set>
                                    <p:animEffect filter="image" prLst="opacity: 0.25">
                                      <p:cBhvr rctx="IE">
                                        <p:cTn id="41" dur="indefinite"/>
                                        <p:tgtEl>
                                          <p:spTgt spid="3">
                                            <p:txEl>
                                              <p:pRg st="5" end="5"/>
                                            </p:txEl>
                                          </p:spTgt>
                                        </p:tgtEl>
                                      </p:cBhvr>
                                    </p:animEffect>
                                  </p:childTnLst>
                                </p:cTn>
                              </p:par>
                              <p:par>
                                <p:cTn id="42" presetID="9" presetClass="emph" presetSubtype="0" nodeType="withEffect">
                                  <p:stCondLst>
                                    <p:cond delay="0"/>
                                  </p:stCondLst>
                                  <p:childTnLst>
                                    <p:set>
                                      <p:cBhvr rctx="PPT">
                                        <p:cTn id="43" dur="indefinite"/>
                                        <p:tgtEl>
                                          <p:spTgt spid="3">
                                            <p:txEl>
                                              <p:pRg st="7" end="7"/>
                                            </p:txEl>
                                          </p:spTgt>
                                        </p:tgtEl>
                                        <p:attrNameLst>
                                          <p:attrName>style.opacity</p:attrName>
                                        </p:attrNameLst>
                                      </p:cBhvr>
                                      <p:to>
                                        <p:strVal val="0.25"/>
                                      </p:to>
                                    </p:set>
                                    <p:animEffect filter="image" prLst="opacity: 0.25">
                                      <p:cBhvr rctx="IE">
                                        <p:cTn id="44" dur="indefinite"/>
                                        <p:tgtEl>
                                          <p:spTgt spid="3">
                                            <p:txEl>
                                              <p:pRg st="7" end="7"/>
                                            </p:txEl>
                                          </p:spTgt>
                                        </p:tgtEl>
                                      </p:cBhvr>
                                    </p:animEffec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Background: </a:t>
            </a:r>
            <a:r>
              <a:rPr lang="en-US" sz="3200" b="1" dirty="0">
                <a:latin typeface="Cambria" panose="02040503050406030204" pitchFamily="18" charset="0"/>
              </a:rPr>
              <a:t>Read Mappers</a:t>
            </a:r>
            <a:endParaRPr lang="en-US" sz="4000" b="1"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Hash Table Based with Filter</a:t>
            </a:r>
          </a:p>
        </p:txBody>
      </p:sp>
    </p:spTree>
    <p:extLst>
      <p:ext uri="{BB962C8B-B14F-4D97-AF65-F5344CB8AC3E}">
        <p14:creationId xmlns:p14="http://schemas.microsoft.com/office/powerpoint/2010/main" val="21089865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ounded Rectangle 86"/>
          <p:cNvSpPr/>
          <p:nvPr/>
        </p:nvSpPr>
        <p:spPr>
          <a:xfrm>
            <a:off x="5455236" y="1277896"/>
            <a:ext cx="2914650" cy="867455"/>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0" name="Rounded Rectangle 69"/>
          <p:cNvSpPr/>
          <p:nvPr/>
        </p:nvSpPr>
        <p:spPr>
          <a:xfrm>
            <a:off x="5621313" y="2560108"/>
            <a:ext cx="3357797" cy="3754825"/>
          </a:xfrm>
          <a:prstGeom prst="roundRect">
            <a:avLst/>
          </a:prstGeom>
          <a:solidFill>
            <a:srgbClr val="EBF2DF"/>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solidFill>
            </a:endParaRPr>
          </a:p>
          <a:p>
            <a:pPr algn="ctr"/>
            <a:endParaRPr lang="en-US" sz="2400" b="1" dirty="0">
              <a:solidFill>
                <a:schemeClr val="tx1"/>
              </a:solidFill>
            </a:endParaRPr>
          </a:p>
          <a:p>
            <a:pPr algn="ctr"/>
            <a:endParaRPr lang="en-US" sz="2400" b="1" dirty="0">
              <a:solidFill>
                <a:schemeClr val="tx1"/>
              </a:solidFill>
            </a:endParaRPr>
          </a:p>
          <a:p>
            <a:pPr algn="ctr"/>
            <a:r>
              <a:rPr lang="en-US" sz="2400" b="1" dirty="0">
                <a:solidFill>
                  <a:schemeClr val="tx1"/>
                </a:solidFill>
              </a:rPr>
              <a:t>Filter</a:t>
            </a:r>
            <a:endParaRPr lang="en-US" b="1" dirty="0">
              <a:solidFill>
                <a:schemeClr val="tx1"/>
              </a:solidFill>
            </a:endParaRP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p:txBody>
      </p:sp>
      <p:sp>
        <p:nvSpPr>
          <p:cNvPr id="35" name="Rounded Rectangle 34"/>
          <p:cNvSpPr/>
          <p:nvPr/>
        </p:nvSpPr>
        <p:spPr>
          <a:xfrm>
            <a:off x="0" y="1288525"/>
            <a:ext cx="2914650" cy="875079"/>
          </a:xfrm>
          <a:prstGeom prst="round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9" name="Rounded Rectangle 68"/>
          <p:cNvSpPr/>
          <p:nvPr/>
        </p:nvSpPr>
        <p:spPr>
          <a:xfrm>
            <a:off x="5819440" y="3320811"/>
            <a:ext cx="715710" cy="330397"/>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894</a:t>
            </a:r>
            <a:endParaRPr lang="en-US" b="1" dirty="0"/>
          </a:p>
        </p:txBody>
      </p:sp>
      <p:sp>
        <p:nvSpPr>
          <p:cNvPr id="65" name="Rounded Rectangle 64"/>
          <p:cNvSpPr/>
          <p:nvPr/>
        </p:nvSpPr>
        <p:spPr>
          <a:xfrm>
            <a:off x="6006664" y="3314032"/>
            <a:ext cx="507727"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37</a:t>
            </a:r>
            <a:endParaRPr lang="en-US" b="1" dirty="0"/>
          </a:p>
        </p:txBody>
      </p:sp>
      <p:sp>
        <p:nvSpPr>
          <p:cNvPr id="66" name="Rounded Rectangle 65"/>
          <p:cNvSpPr/>
          <p:nvPr/>
        </p:nvSpPr>
        <p:spPr>
          <a:xfrm>
            <a:off x="5713654" y="3320811"/>
            <a:ext cx="803994" cy="33049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1564</a:t>
            </a:r>
            <a:endParaRPr lang="en-US" b="1" dirty="0"/>
          </a:p>
        </p:txBody>
      </p:sp>
      <p:sp>
        <p:nvSpPr>
          <p:cNvPr id="67" name="Rounded Rectangle 66"/>
          <p:cNvSpPr/>
          <p:nvPr/>
        </p:nvSpPr>
        <p:spPr>
          <a:xfrm>
            <a:off x="5819441" y="3314031"/>
            <a:ext cx="717056"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t>140</a:t>
            </a:r>
            <a:endParaRPr lang="en-US" b="1" dirty="0"/>
          </a:p>
        </p:txBody>
      </p:sp>
      <p:sp>
        <p:nvSpPr>
          <p:cNvPr id="68" name="Rounded Rectangle 67"/>
          <p:cNvSpPr/>
          <p:nvPr/>
        </p:nvSpPr>
        <p:spPr>
          <a:xfrm>
            <a:off x="5715000" y="3320944"/>
            <a:ext cx="82015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1203</a:t>
            </a:r>
          </a:p>
        </p:txBody>
      </p:sp>
      <p:sp>
        <p:nvSpPr>
          <p:cNvPr id="57" name="Rounded Rectangle 56"/>
          <p:cNvSpPr/>
          <p:nvPr/>
        </p:nvSpPr>
        <p:spPr>
          <a:xfrm>
            <a:off x="3333759" y="5636658"/>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1564</a:t>
            </a:r>
          </a:p>
        </p:txBody>
      </p:sp>
      <p:sp>
        <p:nvSpPr>
          <p:cNvPr id="55" name="Rounded Rectangle 54"/>
          <p:cNvSpPr/>
          <p:nvPr/>
        </p:nvSpPr>
        <p:spPr>
          <a:xfrm>
            <a:off x="3333759" y="5257442"/>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894</a:t>
            </a:r>
          </a:p>
        </p:txBody>
      </p:sp>
      <p:sp>
        <p:nvSpPr>
          <p:cNvPr id="56" name="Rounded Rectangle 55"/>
          <p:cNvSpPr/>
          <p:nvPr/>
        </p:nvSpPr>
        <p:spPr>
          <a:xfrm>
            <a:off x="4368468" y="5257442"/>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1203</a:t>
            </a:r>
          </a:p>
        </p:txBody>
      </p:sp>
      <p:sp>
        <p:nvSpPr>
          <p:cNvPr id="44" name="Rounded Rectangle 43"/>
          <p:cNvSpPr/>
          <p:nvPr/>
        </p:nvSpPr>
        <p:spPr>
          <a:xfrm>
            <a:off x="3333759" y="4874449"/>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37</a:t>
            </a:r>
          </a:p>
        </p:txBody>
      </p:sp>
      <p:sp>
        <p:nvSpPr>
          <p:cNvPr id="54" name="Rounded Rectangle 53"/>
          <p:cNvSpPr/>
          <p:nvPr/>
        </p:nvSpPr>
        <p:spPr>
          <a:xfrm>
            <a:off x="4368468" y="4881599"/>
            <a:ext cx="909300" cy="323349"/>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140</a:t>
            </a:r>
          </a:p>
        </p:txBody>
      </p:sp>
      <p:sp>
        <p:nvSpPr>
          <p:cNvPr id="58" name="Freeform 57"/>
          <p:cNvSpPr/>
          <p:nvPr/>
        </p:nvSpPr>
        <p:spPr>
          <a:xfrm rot="5400000">
            <a:off x="7545841" y="24107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59" name="Freeform 58"/>
          <p:cNvSpPr/>
          <p:nvPr/>
        </p:nvSpPr>
        <p:spPr>
          <a:xfrm rot="5400000">
            <a:off x="7545841" y="2424970"/>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0" name="Freeform 59"/>
          <p:cNvSpPr/>
          <p:nvPr/>
        </p:nvSpPr>
        <p:spPr>
          <a:xfrm rot="5400000">
            <a:off x="7545841" y="237985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1" name="Freeform 60"/>
          <p:cNvSpPr/>
          <p:nvPr/>
        </p:nvSpPr>
        <p:spPr>
          <a:xfrm rot="5400000">
            <a:off x="7573899" y="24107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62" name="Freeform 61"/>
          <p:cNvSpPr/>
          <p:nvPr/>
        </p:nvSpPr>
        <p:spPr>
          <a:xfrm rot="5400000">
            <a:off x="7573899" y="2428024"/>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5156" t="33677" r="62961" b="29400"/>
          <a:stretch/>
        </p:blipFill>
        <p:spPr>
          <a:xfrm rot="21254383">
            <a:off x="519044" y="1345002"/>
            <a:ext cx="288954" cy="197331"/>
          </a:xfrm>
          <a:prstGeom prst="rect">
            <a:avLst/>
          </a:prstGeom>
        </p:spPr>
      </p:pic>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Hash Tables in Read Mapping</a:t>
            </a:r>
          </a:p>
        </p:txBody>
      </p:sp>
      <p:sp>
        <p:nvSpPr>
          <p:cNvPr id="4" name="Slide Number Placeholder 3"/>
          <p:cNvSpPr>
            <a:spLocks noGrp="1"/>
          </p:cNvSpPr>
          <p:nvPr>
            <p:ph type="sldNum" sz="quarter" idx="11"/>
          </p:nvPr>
        </p:nvSpPr>
        <p:spPr/>
        <p:txBody>
          <a:bodyPr/>
          <a:lstStyle/>
          <a:p>
            <a:fld id="{4CAE9295-42F8-0747-9AE1-33958E89C374}" type="slidenum">
              <a:rPr lang="en-US" smtClean="0"/>
              <a:t>14</a:t>
            </a:fld>
            <a:endParaRPr lang="en-US"/>
          </a:p>
        </p:txBody>
      </p:sp>
      <p:pic>
        <p:nvPicPr>
          <p:cNvPr id="5" name="Picture 4"/>
          <p:cNvPicPr>
            <a:picLocks noChangeAspect="1"/>
          </p:cNvPicPr>
          <p:nvPr/>
        </p:nvPicPr>
        <p:blipFill>
          <a:blip r:embed="rId4"/>
          <a:stretch>
            <a:fillRect/>
          </a:stretch>
        </p:blipFill>
        <p:spPr>
          <a:xfrm>
            <a:off x="7996846" y="2"/>
            <a:ext cx="1147154" cy="973789"/>
          </a:xfrm>
          <a:prstGeom prst="rect">
            <a:avLst/>
          </a:prstGeom>
        </p:spPr>
      </p:pic>
      <p:sp>
        <p:nvSpPr>
          <p:cNvPr id="6" name="Rounded Rectangle 5"/>
          <p:cNvSpPr/>
          <p:nvPr/>
        </p:nvSpPr>
        <p:spPr>
          <a:xfrm>
            <a:off x="380905" y="3144297"/>
            <a:ext cx="2410691" cy="685174"/>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Hash Table</a:t>
            </a:r>
          </a:p>
        </p:txBody>
      </p:sp>
      <p:sp>
        <p:nvSpPr>
          <p:cNvPr id="7" name="Freeform 6"/>
          <p:cNvSpPr/>
          <p:nvPr/>
        </p:nvSpPr>
        <p:spPr>
          <a:xfrm rot="5400000">
            <a:off x="1510144" y="408550"/>
            <a:ext cx="110838" cy="2101470"/>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TextBox 7"/>
          <p:cNvSpPr txBox="1"/>
          <p:nvPr/>
        </p:nvSpPr>
        <p:spPr>
          <a:xfrm>
            <a:off x="79747" y="919191"/>
            <a:ext cx="3114829" cy="369332"/>
          </a:xfrm>
          <a:prstGeom prst="rect">
            <a:avLst/>
          </a:prstGeom>
          <a:noFill/>
        </p:spPr>
        <p:txBody>
          <a:bodyPr wrap="square" rtlCol="0">
            <a:spAutoFit/>
          </a:bodyPr>
          <a:lstStyle/>
          <a:p>
            <a:r>
              <a:rPr lang="en-US" b="1" dirty="0">
                <a:solidFill>
                  <a:srgbClr val="FF0000"/>
                </a:solidFill>
              </a:rPr>
              <a:t>Read Sequence (100 </a:t>
            </a:r>
            <a:r>
              <a:rPr lang="en-US" b="1" dirty="0" err="1">
                <a:solidFill>
                  <a:srgbClr val="FF0000"/>
                </a:solidFill>
              </a:rPr>
              <a:t>bp</a:t>
            </a:r>
            <a:r>
              <a:rPr lang="en-US" b="1" dirty="0">
                <a:solidFill>
                  <a:srgbClr val="FF0000"/>
                </a:solidFill>
              </a:rPr>
              <a:t>)</a:t>
            </a:r>
          </a:p>
        </p:txBody>
      </p:sp>
      <p:cxnSp>
        <p:nvCxnSpPr>
          <p:cNvPr id="18" name="Straight Arrow Connector 17"/>
          <p:cNvCxnSpPr>
            <a:endCxn id="13" idx="1"/>
          </p:cNvCxnSpPr>
          <p:nvPr/>
        </p:nvCxnSpPr>
        <p:spPr>
          <a:xfrm>
            <a:off x="1034321" y="5381471"/>
            <a:ext cx="2247378" cy="2403"/>
          </a:xfrm>
          <a:prstGeom prst="straightConnector1">
            <a:avLst/>
          </a:prstGeom>
          <a:ln w="412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1276009" y="1058176"/>
            <a:ext cx="877163" cy="923330"/>
          </a:xfrm>
          <a:prstGeom prst="rect">
            <a:avLst/>
          </a:prstGeom>
        </p:spPr>
        <p:txBody>
          <a:bodyPr wrap="none">
            <a:spAutoFit/>
          </a:bodyPr>
          <a:lstStyle/>
          <a:p>
            <a:r>
              <a:rPr lang="en-US" sz="5400" dirty="0">
                <a:solidFill>
                  <a:schemeClr val="accent2">
                    <a:lumMod val="75000"/>
                  </a:schemeClr>
                </a:solidFill>
              </a:rPr>
              <a:t>✔</a:t>
            </a:r>
          </a:p>
        </p:txBody>
      </p:sp>
      <p:cxnSp>
        <p:nvCxnSpPr>
          <p:cNvPr id="77" name="Straight Connector 76"/>
          <p:cNvCxnSpPr/>
          <p:nvPr/>
        </p:nvCxnSpPr>
        <p:spPr>
          <a:xfrm>
            <a:off x="821463" y="1335526"/>
            <a:ext cx="0" cy="2493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5621313" y="3104282"/>
            <a:ext cx="3357797" cy="791673"/>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Reference Genome</a:t>
            </a:r>
            <a:endParaRPr lang="en-US" sz="2400" dirty="0"/>
          </a:p>
        </p:txBody>
      </p:sp>
      <p:sp>
        <p:nvSpPr>
          <p:cNvPr id="13" name="Rounded Rectangle 12"/>
          <p:cNvSpPr/>
          <p:nvPr/>
        </p:nvSpPr>
        <p:spPr>
          <a:xfrm>
            <a:off x="3281701" y="4807741"/>
            <a:ext cx="2173537" cy="1152265"/>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lain" startAt="37"/>
            </a:pPr>
            <a:r>
              <a:rPr lang="en-US" b="1" dirty="0"/>
              <a:t>      140</a:t>
            </a:r>
          </a:p>
          <a:p>
            <a:pPr marL="342900" indent="-342900" algn="ctr">
              <a:buAutoNum type="arabicPlain" startAt="894"/>
            </a:pPr>
            <a:r>
              <a:rPr lang="en-US" b="1" dirty="0"/>
              <a:t>      1203 </a:t>
            </a:r>
          </a:p>
          <a:p>
            <a:pPr algn="ctr"/>
            <a:r>
              <a:rPr lang="en-US" b="1" dirty="0"/>
              <a:t>1564</a:t>
            </a:r>
          </a:p>
        </p:txBody>
      </p:sp>
      <p:sp>
        <p:nvSpPr>
          <p:cNvPr id="36" name="TextBox 35"/>
          <p:cNvSpPr txBox="1"/>
          <p:nvPr/>
        </p:nvSpPr>
        <p:spPr>
          <a:xfrm>
            <a:off x="817172" y="1701939"/>
            <a:ext cx="1765864" cy="461665"/>
          </a:xfrm>
          <a:prstGeom prst="rect">
            <a:avLst/>
          </a:prstGeom>
          <a:noFill/>
        </p:spPr>
        <p:txBody>
          <a:bodyPr wrap="square" rtlCol="0">
            <a:spAutoFit/>
          </a:bodyPr>
          <a:lstStyle/>
          <a:p>
            <a:r>
              <a:rPr lang="en-US" sz="2400" b="1" i="1" dirty="0"/>
              <a:t>Aligning</a:t>
            </a:r>
          </a:p>
        </p:txBody>
      </p:sp>
      <p:sp>
        <p:nvSpPr>
          <p:cNvPr id="37" name="Rectangle 36"/>
          <p:cNvSpPr/>
          <p:nvPr/>
        </p:nvSpPr>
        <p:spPr>
          <a:xfrm>
            <a:off x="2101860" y="1776017"/>
            <a:ext cx="256802" cy="369332"/>
          </a:xfrm>
          <a:prstGeom prst="rect">
            <a:avLst/>
          </a:prstGeom>
        </p:spPr>
        <p:txBody>
          <a:bodyPr wrap="none">
            <a:spAutoFit/>
          </a:bodyPr>
          <a:lstStyle/>
          <a:p>
            <a:r>
              <a:rPr lang="en-US" b="1" i="1" dirty="0"/>
              <a:t>.</a:t>
            </a:r>
            <a:endParaRPr lang="en-US" dirty="0"/>
          </a:p>
        </p:txBody>
      </p:sp>
      <p:sp>
        <p:nvSpPr>
          <p:cNvPr id="74" name="Rectangle 73"/>
          <p:cNvSpPr/>
          <p:nvPr/>
        </p:nvSpPr>
        <p:spPr>
          <a:xfrm>
            <a:off x="2190390" y="1776017"/>
            <a:ext cx="256802" cy="369332"/>
          </a:xfrm>
          <a:prstGeom prst="rect">
            <a:avLst/>
          </a:prstGeom>
        </p:spPr>
        <p:txBody>
          <a:bodyPr wrap="none">
            <a:spAutoFit/>
          </a:bodyPr>
          <a:lstStyle/>
          <a:p>
            <a:r>
              <a:rPr lang="en-US" b="1" i="1"/>
              <a:t>.</a:t>
            </a:r>
            <a:endParaRPr lang="en-US" dirty="0"/>
          </a:p>
        </p:txBody>
      </p:sp>
      <p:sp>
        <p:nvSpPr>
          <p:cNvPr id="76" name="Rectangle 75"/>
          <p:cNvSpPr/>
          <p:nvPr/>
        </p:nvSpPr>
        <p:spPr>
          <a:xfrm>
            <a:off x="2283881" y="1776017"/>
            <a:ext cx="256802" cy="369332"/>
          </a:xfrm>
          <a:prstGeom prst="rect">
            <a:avLst/>
          </a:prstGeom>
        </p:spPr>
        <p:txBody>
          <a:bodyPr wrap="none">
            <a:spAutoFit/>
          </a:bodyPr>
          <a:lstStyle/>
          <a:p>
            <a:r>
              <a:rPr lang="en-US" b="1" i="1"/>
              <a:t>.</a:t>
            </a:r>
            <a:endParaRPr lang="en-US" dirty="0"/>
          </a:p>
        </p:txBody>
      </p:sp>
      <p:sp>
        <p:nvSpPr>
          <p:cNvPr id="78" name="TextBox 77"/>
          <p:cNvSpPr txBox="1"/>
          <p:nvPr/>
        </p:nvSpPr>
        <p:spPr>
          <a:xfrm>
            <a:off x="969572" y="1695526"/>
            <a:ext cx="1271956" cy="461665"/>
          </a:xfrm>
          <a:prstGeom prst="rect">
            <a:avLst/>
          </a:prstGeom>
          <a:noFill/>
        </p:spPr>
        <p:txBody>
          <a:bodyPr wrap="square" rtlCol="0">
            <a:spAutoFit/>
          </a:bodyPr>
          <a:lstStyle/>
          <a:p>
            <a:r>
              <a:rPr lang="en-US" sz="2400" b="1" i="1" dirty="0">
                <a:solidFill>
                  <a:schemeClr val="tx2"/>
                </a:solidFill>
              </a:rPr>
              <a:t>Match!</a:t>
            </a:r>
          </a:p>
        </p:txBody>
      </p:sp>
      <p:sp>
        <p:nvSpPr>
          <p:cNvPr id="88" name="TextBox 87"/>
          <p:cNvSpPr txBox="1"/>
          <p:nvPr/>
        </p:nvSpPr>
        <p:spPr>
          <a:xfrm>
            <a:off x="6272408" y="1681371"/>
            <a:ext cx="1765864" cy="461665"/>
          </a:xfrm>
          <a:prstGeom prst="rect">
            <a:avLst/>
          </a:prstGeom>
          <a:noFill/>
        </p:spPr>
        <p:txBody>
          <a:bodyPr wrap="square" rtlCol="0">
            <a:spAutoFit/>
          </a:bodyPr>
          <a:lstStyle/>
          <a:p>
            <a:r>
              <a:rPr lang="en-US" sz="2400" b="1" i="1" dirty="0"/>
              <a:t>Aligning</a:t>
            </a:r>
          </a:p>
        </p:txBody>
      </p:sp>
      <p:sp>
        <p:nvSpPr>
          <p:cNvPr id="89" name="Rectangle 88"/>
          <p:cNvSpPr/>
          <p:nvPr/>
        </p:nvSpPr>
        <p:spPr>
          <a:xfrm>
            <a:off x="7557096" y="1755449"/>
            <a:ext cx="256802" cy="369332"/>
          </a:xfrm>
          <a:prstGeom prst="rect">
            <a:avLst/>
          </a:prstGeom>
        </p:spPr>
        <p:txBody>
          <a:bodyPr wrap="none">
            <a:spAutoFit/>
          </a:bodyPr>
          <a:lstStyle/>
          <a:p>
            <a:r>
              <a:rPr lang="en-US" b="1" i="1" dirty="0"/>
              <a:t>.</a:t>
            </a:r>
            <a:endParaRPr lang="en-US" dirty="0"/>
          </a:p>
        </p:txBody>
      </p:sp>
      <p:sp>
        <p:nvSpPr>
          <p:cNvPr id="90" name="Rectangle 89"/>
          <p:cNvSpPr/>
          <p:nvPr/>
        </p:nvSpPr>
        <p:spPr>
          <a:xfrm>
            <a:off x="7645626" y="1755449"/>
            <a:ext cx="256802" cy="369332"/>
          </a:xfrm>
          <a:prstGeom prst="rect">
            <a:avLst/>
          </a:prstGeom>
        </p:spPr>
        <p:txBody>
          <a:bodyPr wrap="none">
            <a:spAutoFit/>
          </a:bodyPr>
          <a:lstStyle/>
          <a:p>
            <a:r>
              <a:rPr lang="en-US" b="1" i="1"/>
              <a:t>.</a:t>
            </a:r>
            <a:endParaRPr lang="en-US" dirty="0"/>
          </a:p>
        </p:txBody>
      </p:sp>
      <p:sp>
        <p:nvSpPr>
          <p:cNvPr id="91" name="Rectangle 90"/>
          <p:cNvSpPr/>
          <p:nvPr/>
        </p:nvSpPr>
        <p:spPr>
          <a:xfrm>
            <a:off x="7739117" y="1755449"/>
            <a:ext cx="256802" cy="369332"/>
          </a:xfrm>
          <a:prstGeom prst="rect">
            <a:avLst/>
          </a:prstGeom>
        </p:spPr>
        <p:txBody>
          <a:bodyPr wrap="none">
            <a:spAutoFit/>
          </a:bodyPr>
          <a:lstStyle/>
          <a:p>
            <a:r>
              <a:rPr lang="en-US" b="1" i="1"/>
              <a:t>.</a:t>
            </a:r>
            <a:endParaRPr lang="en-US" dirty="0"/>
          </a:p>
        </p:txBody>
      </p:sp>
      <p:sp>
        <p:nvSpPr>
          <p:cNvPr id="92" name="TextBox 91"/>
          <p:cNvSpPr txBox="1"/>
          <p:nvPr/>
        </p:nvSpPr>
        <p:spPr>
          <a:xfrm>
            <a:off x="6249154" y="1684638"/>
            <a:ext cx="2028921" cy="461665"/>
          </a:xfrm>
          <a:prstGeom prst="rect">
            <a:avLst/>
          </a:prstGeom>
          <a:noFill/>
        </p:spPr>
        <p:txBody>
          <a:bodyPr wrap="square" rtlCol="0">
            <a:spAutoFit/>
          </a:bodyPr>
          <a:lstStyle/>
          <a:p>
            <a:r>
              <a:rPr lang="en-US" sz="2400" b="1" i="1" dirty="0">
                <a:solidFill>
                  <a:srgbClr val="FF0000"/>
                </a:solidFill>
              </a:rPr>
              <a:t>Mismatch</a:t>
            </a:r>
          </a:p>
        </p:txBody>
      </p:sp>
      <p:sp>
        <p:nvSpPr>
          <p:cNvPr id="72" name="TextBox 71"/>
          <p:cNvSpPr txBox="1"/>
          <p:nvPr/>
        </p:nvSpPr>
        <p:spPr>
          <a:xfrm>
            <a:off x="7333868" y="4469526"/>
            <a:ext cx="685800" cy="923330"/>
          </a:xfrm>
          <a:prstGeom prst="rect">
            <a:avLst/>
          </a:prstGeom>
          <a:noFill/>
        </p:spPr>
        <p:txBody>
          <a:bodyPr wrap="square" rtlCol="0">
            <a:spAutoFit/>
          </a:bodyPr>
          <a:lstStyle/>
          <a:p>
            <a:r>
              <a:rPr lang="en-US" sz="5400" dirty="0">
                <a:solidFill>
                  <a:srgbClr val="FF0000"/>
                </a:solidFill>
              </a:rPr>
              <a:t>✘</a:t>
            </a:r>
          </a:p>
        </p:txBody>
      </p:sp>
      <p:sp>
        <p:nvSpPr>
          <p:cNvPr id="73" name="TextBox 72"/>
          <p:cNvSpPr txBox="1"/>
          <p:nvPr/>
        </p:nvSpPr>
        <p:spPr>
          <a:xfrm>
            <a:off x="6306391" y="4894917"/>
            <a:ext cx="685800" cy="923330"/>
          </a:xfrm>
          <a:prstGeom prst="rect">
            <a:avLst/>
          </a:prstGeom>
          <a:noFill/>
        </p:spPr>
        <p:txBody>
          <a:bodyPr wrap="square" rtlCol="0">
            <a:spAutoFit/>
          </a:bodyPr>
          <a:lstStyle/>
          <a:p>
            <a:r>
              <a:rPr lang="en-US" sz="5400" dirty="0">
                <a:solidFill>
                  <a:srgbClr val="FF0000"/>
                </a:solidFill>
              </a:rPr>
              <a:t>✘</a:t>
            </a:r>
          </a:p>
        </p:txBody>
      </p:sp>
      <p:sp>
        <p:nvSpPr>
          <p:cNvPr id="75" name="TextBox 74"/>
          <p:cNvSpPr txBox="1"/>
          <p:nvPr/>
        </p:nvSpPr>
        <p:spPr>
          <a:xfrm>
            <a:off x="6304525" y="5372028"/>
            <a:ext cx="685800" cy="923330"/>
          </a:xfrm>
          <a:prstGeom prst="rect">
            <a:avLst/>
          </a:prstGeom>
          <a:noFill/>
        </p:spPr>
        <p:txBody>
          <a:bodyPr wrap="square" rtlCol="0">
            <a:spAutoFit/>
          </a:bodyPr>
          <a:lstStyle/>
          <a:p>
            <a:r>
              <a:rPr lang="en-US" sz="5400" dirty="0">
                <a:solidFill>
                  <a:srgbClr val="FF0000"/>
                </a:solidFill>
              </a:rPr>
              <a:t>✘</a:t>
            </a:r>
          </a:p>
        </p:txBody>
      </p:sp>
      <p:sp>
        <p:nvSpPr>
          <p:cNvPr id="79" name="TextBox 78"/>
          <p:cNvSpPr txBox="1"/>
          <p:nvPr/>
        </p:nvSpPr>
        <p:spPr>
          <a:xfrm>
            <a:off x="8028883" y="1801138"/>
            <a:ext cx="1302340" cy="646331"/>
          </a:xfrm>
          <a:prstGeom prst="rect">
            <a:avLst/>
          </a:prstGeom>
          <a:noFill/>
        </p:spPr>
        <p:txBody>
          <a:bodyPr wrap="square" rtlCol="0">
            <a:spAutoFit/>
          </a:bodyPr>
          <a:lstStyle/>
          <a:p>
            <a:r>
              <a:rPr lang="en-US" b="1" dirty="0"/>
              <a:t>False Negative</a:t>
            </a:r>
          </a:p>
        </p:txBody>
      </p:sp>
      <p:sp>
        <p:nvSpPr>
          <p:cNvPr id="93" name="Rectangle 92"/>
          <p:cNvSpPr/>
          <p:nvPr/>
        </p:nvSpPr>
        <p:spPr>
          <a:xfrm>
            <a:off x="6907339" y="1019100"/>
            <a:ext cx="877163" cy="923330"/>
          </a:xfrm>
          <a:prstGeom prst="rect">
            <a:avLst/>
          </a:prstGeom>
        </p:spPr>
        <p:txBody>
          <a:bodyPr wrap="none">
            <a:spAutoFit/>
          </a:bodyPr>
          <a:lstStyle/>
          <a:p>
            <a:r>
              <a:rPr lang="en-US" sz="5400" dirty="0">
                <a:solidFill>
                  <a:srgbClr val="FF0000"/>
                </a:solidFill>
              </a:rPr>
              <a:t>✘</a:t>
            </a:r>
          </a:p>
        </p:txBody>
      </p:sp>
    </p:spTree>
    <p:extLst>
      <p:ext uri="{BB962C8B-B14F-4D97-AF65-F5344CB8AC3E}">
        <p14:creationId xmlns:p14="http://schemas.microsoft.com/office/powerpoint/2010/main" val="15864017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p:tgtEl>
                                          <p:spTgt spid="77"/>
                                        </p:tgtEl>
                                        <p:attrNameLst>
                                          <p:attrName>ppt_y</p:attrName>
                                        </p:attrNameLst>
                                      </p:cBhvr>
                                      <p:tavLst>
                                        <p:tav tm="0">
                                          <p:val>
                                            <p:strVal val="#ppt_y-#ppt_h*1.125000"/>
                                          </p:val>
                                        </p:tav>
                                        <p:tav tm="100000">
                                          <p:val>
                                            <p:strVal val="#ppt_y"/>
                                          </p:val>
                                        </p:tav>
                                      </p:tavLst>
                                    </p:anim>
                                    <p:animEffect transition="in" filter="wipe(down)">
                                      <p:cBhvr>
                                        <p:cTn id="8" dur="500"/>
                                        <p:tgtEl>
                                          <p:spTgt spid="77"/>
                                        </p:tgtEl>
                                      </p:cBhvr>
                                    </p:animEffect>
                                  </p:childTnLst>
                                </p:cTn>
                              </p:par>
                            </p:childTnLst>
                          </p:cTn>
                        </p:par>
                        <p:par>
                          <p:cTn id="9" fill="hold">
                            <p:stCondLst>
                              <p:cond delay="500"/>
                            </p:stCondLst>
                            <p:childTnLst>
                              <p:par>
                                <p:cTn id="10" presetID="42" presetClass="path" presetSubtype="0" accel="50000" decel="50000" fill="hold" nodeType="afterEffect">
                                  <p:stCondLst>
                                    <p:cond delay="0"/>
                                  </p:stCondLst>
                                  <p:childTnLst>
                                    <p:animMotion origin="layout" path="M 5.55556E-7 3.33333E-6 L 0.00347 0.58564 " pathEditMode="relative" rAng="0" ptsTypes="AA">
                                      <p:cBhvr>
                                        <p:cTn id="11" dur="2000" fill="hold"/>
                                        <p:tgtEl>
                                          <p:spTgt spid="12"/>
                                        </p:tgtEl>
                                        <p:attrNameLst>
                                          <p:attrName>ppt_x</p:attrName>
                                          <p:attrName>ppt_y</p:attrName>
                                        </p:attrNameLst>
                                      </p:cBhvr>
                                      <p:rCtr x="174" y="29282"/>
                                    </p:animMotion>
                                  </p:childTnLst>
                                </p:cTn>
                              </p:par>
                              <p:par>
                                <p:cTn id="12" presetID="12" presetClass="entr" presetSubtype="8" fill="hold" nodeType="withEffect">
                                  <p:stCondLst>
                                    <p:cond delay="15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p:tgtEl>
                                          <p:spTgt spid="18"/>
                                        </p:tgtEl>
                                        <p:attrNameLst>
                                          <p:attrName>ppt_x</p:attrName>
                                        </p:attrNameLst>
                                      </p:cBhvr>
                                      <p:tavLst>
                                        <p:tav tm="0">
                                          <p:val>
                                            <p:strVal val="#ppt_x-#ppt_w*1.125000"/>
                                          </p:val>
                                        </p:tav>
                                        <p:tav tm="100000">
                                          <p:val>
                                            <p:strVal val="#ppt_x"/>
                                          </p:val>
                                        </p:tav>
                                      </p:tavLst>
                                    </p:anim>
                                    <p:animEffect transition="in" filter="wipe(right)">
                                      <p:cBhvr>
                                        <p:cTn id="15" dur="500"/>
                                        <p:tgtEl>
                                          <p:spTgt spid="18"/>
                                        </p:tgtEl>
                                      </p:cBhvr>
                                    </p:animEffect>
                                  </p:childTnLst>
                                </p:cTn>
                              </p:par>
                              <p:par>
                                <p:cTn id="16" presetID="12" presetClass="entr" presetSubtype="8" fill="hold" grpId="0" nodeType="withEffect">
                                  <p:stCondLst>
                                    <p:cond delay="1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2500"/>
                            </p:stCondLst>
                            <p:childTnLst>
                              <p:par>
                                <p:cTn id="21" presetID="1"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1500"/>
                                  </p:stCondLst>
                                  <p:childTnLst>
                                    <p:set>
                                      <p:cBhvr>
                                        <p:cTn id="24" dur="1" fill="hold">
                                          <p:stCondLst>
                                            <p:cond delay="0"/>
                                          </p:stCondLst>
                                        </p:cTn>
                                        <p:tgtEl>
                                          <p:spTgt spid="54"/>
                                        </p:tgtEl>
                                        <p:attrNameLst>
                                          <p:attrName>style.visibility</p:attrName>
                                        </p:attrNameLst>
                                      </p:cBhvr>
                                      <p:to>
                                        <p:strVal val="visible"/>
                                      </p:to>
                                    </p:set>
                                  </p:childTnLst>
                                </p:cTn>
                              </p:par>
                              <p:par>
                                <p:cTn id="25" presetID="1" presetClass="entr" presetSubtype="0" fill="hold" grpId="0" nodeType="withEffect">
                                  <p:stCondLst>
                                    <p:cond delay="150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150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grpId="0" nodeType="withEffect">
                                  <p:stCondLst>
                                    <p:cond delay="1500"/>
                                  </p:stCondLst>
                                  <p:childTnLst>
                                    <p:set>
                                      <p:cBhvr>
                                        <p:cTn id="30" dur="1" fill="hold">
                                          <p:stCondLst>
                                            <p:cond delay="0"/>
                                          </p:stCondLst>
                                        </p:cTn>
                                        <p:tgtEl>
                                          <p:spTgt spid="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0" presetClass="path" presetSubtype="0" accel="50000" decel="50000" fill="hold" grpId="1" nodeType="clickEffect">
                                  <p:stCondLst>
                                    <p:cond delay="0"/>
                                  </p:stCondLst>
                                  <p:childTnLst>
                                    <p:animMotion origin="layout" path="M 3.88889E-6 7.40741E-7 L 0.32343 7.40741E-7 " pathEditMode="relative" rAng="0" ptsTypes="AA">
                                      <p:cBhvr>
                                        <p:cTn id="34" dur="2000" fill="hold"/>
                                        <p:tgtEl>
                                          <p:spTgt spid="44"/>
                                        </p:tgtEl>
                                        <p:attrNameLst>
                                          <p:attrName>ppt_x</p:attrName>
                                          <p:attrName>ppt_y</p:attrName>
                                        </p:attrNameLst>
                                      </p:cBhvr>
                                      <p:rCtr x="16163" y="0"/>
                                    </p:animMotion>
                                  </p:childTnLst>
                                </p:cTn>
                              </p:par>
                              <p:par>
                                <p:cTn id="35" presetID="0" presetClass="path" presetSubtype="0" accel="50000" decel="50000" fill="hold" grpId="1" nodeType="withEffect">
                                  <p:stCondLst>
                                    <p:cond delay="0"/>
                                  </p:stCondLst>
                                  <p:childTnLst>
                                    <p:animMotion origin="layout" path="M -5.55556E-7 3.33333E-6 L 0.32344 3.33333E-6 " pathEditMode="relative" rAng="0" ptsTypes="AA">
                                      <p:cBhvr>
                                        <p:cTn id="36" dur="2000" fill="hold"/>
                                        <p:tgtEl>
                                          <p:spTgt spid="54"/>
                                        </p:tgtEl>
                                        <p:attrNameLst>
                                          <p:attrName>ppt_x</p:attrName>
                                          <p:attrName>ppt_y</p:attrName>
                                        </p:attrNameLst>
                                      </p:cBhvr>
                                      <p:rCtr x="16163" y="0"/>
                                    </p:animMotion>
                                  </p:childTnLst>
                                </p:cTn>
                              </p:par>
                              <p:par>
                                <p:cTn id="37" presetID="0" presetClass="path" presetSubtype="0" accel="50000" decel="50000" fill="hold" grpId="1" nodeType="withEffect">
                                  <p:stCondLst>
                                    <p:cond delay="0"/>
                                  </p:stCondLst>
                                  <p:childTnLst>
                                    <p:animMotion origin="layout" path="M 0 0 L 0.32344 0 " pathEditMode="relative" ptsTypes="AA">
                                      <p:cBhvr>
                                        <p:cTn id="38" dur="2000" fill="hold"/>
                                        <p:tgtEl>
                                          <p:spTgt spid="55"/>
                                        </p:tgtEl>
                                        <p:attrNameLst>
                                          <p:attrName>ppt_x</p:attrName>
                                          <p:attrName>ppt_y</p:attrName>
                                        </p:attrNameLst>
                                      </p:cBhvr>
                                    </p:animMotion>
                                  </p:childTnLst>
                                </p:cTn>
                              </p:par>
                              <p:par>
                                <p:cTn id="39" presetID="0" presetClass="path" presetSubtype="0" accel="50000" decel="50000" fill="hold" grpId="1" nodeType="withEffect">
                                  <p:stCondLst>
                                    <p:cond delay="0"/>
                                  </p:stCondLst>
                                  <p:childTnLst>
                                    <p:animMotion origin="layout" path="M 0 0 L 0.32344 0 " pathEditMode="relative" ptsTypes="AA">
                                      <p:cBhvr>
                                        <p:cTn id="40" dur="2000" fill="hold"/>
                                        <p:tgtEl>
                                          <p:spTgt spid="56"/>
                                        </p:tgtEl>
                                        <p:attrNameLst>
                                          <p:attrName>ppt_x</p:attrName>
                                          <p:attrName>ppt_y</p:attrName>
                                        </p:attrNameLst>
                                      </p:cBhvr>
                                    </p:animMotion>
                                  </p:childTnLst>
                                </p:cTn>
                              </p:par>
                              <p:par>
                                <p:cTn id="41" presetID="0" presetClass="path" presetSubtype="0" accel="50000" decel="50000" fill="hold" grpId="1" nodeType="withEffect">
                                  <p:stCondLst>
                                    <p:cond delay="0"/>
                                  </p:stCondLst>
                                  <p:childTnLst>
                                    <p:animMotion origin="layout" path="M 3.88889E-6 -3.7037E-7 L 0.32343 -3.7037E-7 " pathEditMode="relative" rAng="0" ptsTypes="AA">
                                      <p:cBhvr>
                                        <p:cTn id="42" dur="2000" fill="hold"/>
                                        <p:tgtEl>
                                          <p:spTgt spid="57"/>
                                        </p:tgtEl>
                                        <p:attrNameLst>
                                          <p:attrName>ppt_x</p:attrName>
                                          <p:attrName>ppt_y</p:attrName>
                                        </p:attrNameLst>
                                      </p:cBhvr>
                                      <p:rCtr x="16163" y="0"/>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childTnLst>
                                </p:cTn>
                              </p:par>
                            </p:childTnLst>
                          </p:cTn>
                        </p:par>
                        <p:par>
                          <p:cTn id="53" fill="hold">
                            <p:stCondLst>
                              <p:cond delay="0"/>
                            </p:stCondLst>
                            <p:childTnLst>
                              <p:par>
                                <p:cTn id="54" presetID="0" presetClass="path" presetSubtype="0" accel="50000" decel="50000" fill="hold" grpId="2" nodeType="afterEffect">
                                  <p:stCondLst>
                                    <p:cond delay="0"/>
                                  </p:stCondLst>
                                  <p:childTnLst>
                                    <p:animMotion origin="layout" path="M 0.32343 7.40741E-7 L 0.32343 -0.20926 " pathEditMode="relative" rAng="0" ptsTypes="AA">
                                      <p:cBhvr>
                                        <p:cTn id="55" dur="2000" fill="hold"/>
                                        <p:tgtEl>
                                          <p:spTgt spid="44"/>
                                        </p:tgtEl>
                                        <p:attrNameLst>
                                          <p:attrName>ppt_x</p:attrName>
                                          <p:attrName>ppt_y</p:attrName>
                                        </p:attrNameLst>
                                      </p:cBhvr>
                                      <p:rCtr x="0" y="-10463"/>
                                    </p:animMotion>
                                  </p:childTnLst>
                                </p:cTn>
                              </p:par>
                              <p:par>
                                <p:cTn id="56" presetID="0" presetClass="path" presetSubtype="0" accel="50000" decel="50000" fill="hold" grpId="2" nodeType="withEffect">
                                  <p:stCondLst>
                                    <p:cond delay="0"/>
                                  </p:stCondLst>
                                  <p:childTnLst>
                                    <p:animMotion origin="layout" path="M 0.32344 2.22222E-6 L 0.32344 -0.2838 " pathEditMode="relative" rAng="0" ptsTypes="AA">
                                      <p:cBhvr>
                                        <p:cTn id="57" dur="2000" fill="hold"/>
                                        <p:tgtEl>
                                          <p:spTgt spid="56"/>
                                        </p:tgtEl>
                                        <p:attrNameLst>
                                          <p:attrName>ppt_x</p:attrName>
                                          <p:attrName>ppt_y</p:attrName>
                                        </p:attrNameLst>
                                      </p:cBhvr>
                                      <p:rCtr x="0" y="-14190"/>
                                    </p:animMotion>
                                  </p:childTnLst>
                                </p:cTn>
                              </p:par>
                            </p:childTnLst>
                          </p:cTn>
                        </p:par>
                        <p:par>
                          <p:cTn id="58" fill="hold">
                            <p:stCondLst>
                              <p:cond delay="2000"/>
                            </p:stCondLst>
                            <p:childTnLst>
                              <p:par>
                                <p:cTn id="59" presetID="0" presetClass="path" presetSubtype="0" accel="50000" decel="50000" fill="hold" grpId="0" nodeType="afterEffect">
                                  <p:stCondLst>
                                    <p:cond delay="0"/>
                                  </p:stCondLst>
                                  <p:childTnLst>
                                    <p:animMotion origin="layout" path="M 0 0.0037 L -0.6592 -0.26852 " pathEditMode="relative" rAng="0" ptsTypes="AA">
                                      <p:cBhvr>
                                        <p:cTn id="60" dur="2000" fill="hold"/>
                                        <p:tgtEl>
                                          <p:spTgt spid="58"/>
                                        </p:tgtEl>
                                        <p:attrNameLst>
                                          <p:attrName>ppt_x</p:attrName>
                                          <p:attrName>ppt_y</p:attrName>
                                        </p:attrNameLst>
                                      </p:cBhvr>
                                      <p:rCtr x="-32969" y="-13611"/>
                                    </p:animMotion>
                                  </p:childTnLst>
                                </p:cTn>
                              </p:par>
                              <p:par>
                                <p:cTn id="61" presetID="0" presetClass="path" presetSubtype="0" accel="50000" decel="50000" fill="hold" grpId="0" nodeType="withEffect">
                                  <p:stCondLst>
                                    <p:cond delay="0"/>
                                  </p:stCondLst>
                                  <p:childTnLst>
                                    <p:animMotion origin="layout" path="M 0 0.00371 L -0.02986 -0.26921 " pathEditMode="relative" rAng="0" ptsTypes="AA">
                                      <p:cBhvr>
                                        <p:cTn id="62" dur="2000" fill="hold"/>
                                        <p:tgtEl>
                                          <p:spTgt spid="60"/>
                                        </p:tgtEl>
                                        <p:attrNameLst>
                                          <p:attrName>ppt_x</p:attrName>
                                          <p:attrName>ppt_y</p:attrName>
                                        </p:attrNameLst>
                                      </p:cBhvr>
                                      <p:rCtr x="-1493" y="-13657"/>
                                    </p:animMotion>
                                  </p:childTnLst>
                                </p:cTn>
                              </p:par>
                              <p:par>
                                <p:cTn id="63" presetID="0" presetClass="path" presetSubtype="0" accel="50000" decel="50000" fill="hold" grpId="0" nodeType="withEffect">
                                  <p:stCondLst>
                                    <p:cond delay="0"/>
                                  </p:stCondLst>
                                  <p:childTnLst>
                                    <p:animMotion origin="layout" path="M 0.00052 -0.00764 L -0.65555 -0.26898 " pathEditMode="relative" rAng="0" ptsTypes="AA">
                                      <p:cBhvr>
                                        <p:cTn id="64" dur="2000" fill="hold"/>
                                        <p:tgtEl>
                                          <p:spTgt spid="65"/>
                                        </p:tgtEl>
                                        <p:attrNameLst>
                                          <p:attrName>ppt_x</p:attrName>
                                          <p:attrName>ppt_y</p:attrName>
                                        </p:attrNameLst>
                                      </p:cBhvr>
                                      <p:rCtr x="-32813" y="-13079"/>
                                    </p:animMotion>
                                  </p:childTnLst>
                                </p:cTn>
                              </p:par>
                              <p:par>
                                <p:cTn id="65" presetID="0" presetClass="path" presetSubtype="0" accel="50000" decel="50000" fill="hold" grpId="0" nodeType="withEffect">
                                  <p:stCondLst>
                                    <p:cond delay="0"/>
                                  </p:stCondLst>
                                  <p:childTnLst>
                                    <p:animMotion origin="layout" path="M -8.33333E-7 -3.33333E-6 L -0.02899 -0.27268 " pathEditMode="relative" rAng="0" ptsTypes="AA">
                                      <p:cBhvr>
                                        <p:cTn id="66" dur="2000" fill="hold"/>
                                        <p:tgtEl>
                                          <p:spTgt spid="69"/>
                                        </p:tgtEl>
                                        <p:attrNameLst>
                                          <p:attrName>ppt_x</p:attrName>
                                          <p:attrName>ppt_y</p:attrName>
                                        </p:attrNameLst>
                                      </p:cBhvr>
                                      <p:rCtr x="-1458" y="-13634"/>
                                    </p:animMotion>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77"/>
                                        </p:tgtEl>
                                        <p:attrNameLst>
                                          <p:attrName>style.visibility</p:attrName>
                                        </p:attrNameLst>
                                      </p:cBhvr>
                                      <p:to>
                                        <p:strVal val="hidden"/>
                                      </p:to>
                                    </p:set>
                                  </p:childTnLst>
                                </p:cTn>
                              </p:par>
                            </p:childTnLst>
                          </p:cTn>
                        </p:par>
                        <p:par>
                          <p:cTn id="71" fill="hold">
                            <p:stCondLst>
                              <p:cond delay="0"/>
                            </p:stCondLst>
                            <p:childTnLst>
                              <p:par>
                                <p:cTn id="72" presetID="1" presetClass="entr" presetSubtype="0"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36"/>
                                        </p:tgtEl>
                                        <p:attrNameLst>
                                          <p:attrName>style.visibility</p:attrName>
                                        </p:attrNameLst>
                                      </p:cBhvr>
                                      <p:to>
                                        <p:strVal val="visible"/>
                                      </p:to>
                                    </p:set>
                                  </p:childTnLst>
                                </p:cTn>
                              </p:par>
                            </p:childTnLst>
                          </p:cTn>
                        </p:par>
                        <p:par>
                          <p:cTn id="76" fill="hold">
                            <p:stCondLst>
                              <p:cond delay="0"/>
                            </p:stCondLst>
                            <p:childTnLst>
                              <p:par>
                                <p:cTn id="77" presetID="1" presetClass="entr" presetSubtype="0" fill="hold" grpId="0" nodeType="afterEffect">
                                  <p:stCondLst>
                                    <p:cond delay="500"/>
                                  </p:stCondLst>
                                  <p:childTnLst>
                                    <p:set>
                                      <p:cBhvr>
                                        <p:cTn id="78" dur="1" fill="hold">
                                          <p:stCondLst>
                                            <p:cond delay="0"/>
                                          </p:stCondLst>
                                        </p:cTn>
                                        <p:tgtEl>
                                          <p:spTgt spid="37"/>
                                        </p:tgtEl>
                                        <p:attrNameLst>
                                          <p:attrName>style.visibility</p:attrName>
                                        </p:attrNameLst>
                                      </p:cBhvr>
                                      <p:to>
                                        <p:strVal val="visible"/>
                                      </p:to>
                                    </p:set>
                                  </p:childTnLst>
                                </p:cTn>
                              </p:par>
                            </p:childTnLst>
                          </p:cTn>
                        </p:par>
                        <p:par>
                          <p:cTn id="79" fill="hold">
                            <p:stCondLst>
                              <p:cond delay="500"/>
                            </p:stCondLst>
                            <p:childTnLst>
                              <p:par>
                                <p:cTn id="80" presetID="1" presetClass="entr" presetSubtype="0" fill="hold" grpId="0" nodeType="afterEffect">
                                  <p:stCondLst>
                                    <p:cond delay="500"/>
                                  </p:stCondLst>
                                  <p:childTnLst>
                                    <p:set>
                                      <p:cBhvr>
                                        <p:cTn id="81" dur="1" fill="hold">
                                          <p:stCondLst>
                                            <p:cond delay="0"/>
                                          </p:stCondLst>
                                        </p:cTn>
                                        <p:tgtEl>
                                          <p:spTgt spid="74"/>
                                        </p:tgtEl>
                                        <p:attrNameLst>
                                          <p:attrName>style.visibility</p:attrName>
                                        </p:attrNameLst>
                                      </p:cBhvr>
                                      <p:to>
                                        <p:strVal val="visible"/>
                                      </p:to>
                                    </p:set>
                                  </p:childTnLst>
                                </p:cTn>
                              </p:par>
                            </p:childTnLst>
                          </p:cTn>
                        </p:par>
                        <p:par>
                          <p:cTn id="82" fill="hold">
                            <p:stCondLst>
                              <p:cond delay="1000"/>
                            </p:stCondLst>
                            <p:childTnLst>
                              <p:par>
                                <p:cTn id="83" presetID="1" presetClass="entr" presetSubtype="0" fill="hold" grpId="0" nodeType="afterEffect">
                                  <p:stCondLst>
                                    <p:cond delay="500"/>
                                  </p:stCondLst>
                                  <p:childTnLst>
                                    <p:set>
                                      <p:cBhvr>
                                        <p:cTn id="84" dur="1" fill="hold">
                                          <p:stCondLst>
                                            <p:cond delay="0"/>
                                          </p:stCondLst>
                                        </p:cTn>
                                        <p:tgtEl>
                                          <p:spTgt spid="76"/>
                                        </p:tgtEl>
                                        <p:attrNameLst>
                                          <p:attrName>style.visibility</p:attrName>
                                        </p:attrNameLst>
                                      </p:cBhvr>
                                      <p:to>
                                        <p:strVal val="visible"/>
                                      </p:to>
                                    </p:set>
                                  </p:childTnLst>
                                </p:cTn>
                              </p:par>
                            </p:childTnLst>
                          </p:cTn>
                        </p:par>
                        <p:par>
                          <p:cTn id="85" fill="hold">
                            <p:stCondLst>
                              <p:cond delay="1500"/>
                            </p:stCondLst>
                            <p:childTnLst>
                              <p:par>
                                <p:cTn id="86" presetID="1" presetClass="exit" presetSubtype="0" fill="hold" grpId="1" nodeType="afterEffect">
                                  <p:stCondLst>
                                    <p:cond delay="0"/>
                                  </p:stCondLst>
                                  <p:childTnLst>
                                    <p:set>
                                      <p:cBhvr>
                                        <p:cTn id="87" dur="1" fill="hold">
                                          <p:stCondLst>
                                            <p:cond delay="0"/>
                                          </p:stCondLst>
                                        </p:cTn>
                                        <p:tgtEl>
                                          <p:spTgt spid="36"/>
                                        </p:tgtEl>
                                        <p:attrNameLst>
                                          <p:attrName>style.visibility</p:attrName>
                                        </p:attrNameLst>
                                      </p:cBhvr>
                                      <p:to>
                                        <p:strVal val="hidden"/>
                                      </p:to>
                                    </p:set>
                                  </p:childTnLst>
                                </p:cTn>
                              </p:par>
                              <p:par>
                                <p:cTn id="88" presetID="1" presetClass="exit" presetSubtype="0" fill="hold" grpId="1" nodeType="withEffect">
                                  <p:stCondLst>
                                    <p:cond delay="0"/>
                                  </p:stCondLst>
                                  <p:childTnLst>
                                    <p:set>
                                      <p:cBhvr>
                                        <p:cTn id="89" dur="1" fill="hold">
                                          <p:stCondLst>
                                            <p:cond delay="0"/>
                                          </p:stCondLst>
                                        </p:cTn>
                                        <p:tgtEl>
                                          <p:spTgt spid="76"/>
                                        </p:tgtEl>
                                        <p:attrNameLst>
                                          <p:attrName>style.visibility</p:attrName>
                                        </p:attrNameLst>
                                      </p:cBhvr>
                                      <p:to>
                                        <p:strVal val="hidden"/>
                                      </p:to>
                                    </p:set>
                                  </p:childTnLst>
                                </p:cTn>
                              </p:par>
                              <p:par>
                                <p:cTn id="90" presetID="1" presetClass="exit" presetSubtype="0" fill="hold" grpId="1" nodeType="withEffect">
                                  <p:stCondLst>
                                    <p:cond delay="0"/>
                                  </p:stCondLst>
                                  <p:childTnLst>
                                    <p:set>
                                      <p:cBhvr>
                                        <p:cTn id="91" dur="1" fill="hold">
                                          <p:stCondLst>
                                            <p:cond delay="0"/>
                                          </p:stCondLst>
                                        </p:cTn>
                                        <p:tgtEl>
                                          <p:spTgt spid="37"/>
                                        </p:tgtEl>
                                        <p:attrNameLst>
                                          <p:attrName>style.visibility</p:attrName>
                                        </p:attrNameLst>
                                      </p:cBhvr>
                                      <p:to>
                                        <p:strVal val="hidden"/>
                                      </p:to>
                                    </p:set>
                                  </p:childTnLst>
                                </p:cTn>
                              </p:par>
                              <p:par>
                                <p:cTn id="92" presetID="1" presetClass="exit" presetSubtype="0" fill="hold" grpId="1" nodeType="withEffect">
                                  <p:stCondLst>
                                    <p:cond delay="0"/>
                                  </p:stCondLst>
                                  <p:childTnLst>
                                    <p:set>
                                      <p:cBhvr>
                                        <p:cTn id="93" dur="1" fill="hold">
                                          <p:stCondLst>
                                            <p:cond delay="0"/>
                                          </p:stCondLst>
                                        </p:cTn>
                                        <p:tgtEl>
                                          <p:spTgt spid="74"/>
                                        </p:tgtEl>
                                        <p:attrNameLst>
                                          <p:attrName>style.visibility</p:attrName>
                                        </p:attrNameLst>
                                      </p:cBhvr>
                                      <p:to>
                                        <p:strVal val="hidden"/>
                                      </p:to>
                                    </p:set>
                                  </p:childTnLst>
                                </p:cTn>
                              </p:par>
                              <p:par>
                                <p:cTn id="94" presetID="1" presetClass="exit" presetSubtype="0" fill="hold" grpId="1" nodeType="withEffect">
                                  <p:stCondLst>
                                    <p:cond delay="0"/>
                                  </p:stCondLst>
                                  <p:childTnLst>
                                    <p:set>
                                      <p:cBhvr>
                                        <p:cTn id="95" dur="1" fill="hold">
                                          <p:stCondLst>
                                            <p:cond delay="0"/>
                                          </p:stCondLst>
                                        </p:cTn>
                                        <p:tgtEl>
                                          <p:spTgt spid="35"/>
                                        </p:tgtEl>
                                        <p:attrNameLst>
                                          <p:attrName>style.visibility</p:attrName>
                                        </p:attrNameLst>
                                      </p:cBhvr>
                                      <p:to>
                                        <p:strVal val="hidden"/>
                                      </p:to>
                                    </p:set>
                                  </p:childTnLst>
                                </p:cTn>
                              </p:par>
                              <p:par>
                                <p:cTn id="96" presetID="1" presetClass="entr" presetSubtype="0"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71"/>
                                        </p:tgtEl>
                                        <p:attrNameLst>
                                          <p:attrName>style.visibility</p:attrName>
                                        </p:attrNameLst>
                                      </p:cBhvr>
                                      <p:to>
                                        <p:strVal val="visible"/>
                                      </p:to>
                                    </p:set>
                                  </p:childTnLst>
                                </p:cTn>
                              </p:par>
                            </p:childTnLst>
                          </p:cTn>
                        </p:par>
                        <p:par>
                          <p:cTn id="100" fill="hold">
                            <p:stCondLst>
                              <p:cond delay="1500"/>
                            </p:stCondLst>
                            <p:childTnLst>
                              <p:par>
                                <p:cTn id="101" presetID="0" presetClass="path" presetSubtype="0" accel="50000" decel="50000" fill="hold" grpId="0" nodeType="afterEffect">
                                  <p:stCondLst>
                                    <p:cond delay="0"/>
                                  </p:stCondLst>
                                  <p:childTnLst>
                                    <p:animMotion origin="layout" path="M -5.55556E-7 -1.48148E-6 L 0.6309 -0.00023 " pathEditMode="relative" rAng="0" ptsTypes="AA">
                                      <p:cBhvr>
                                        <p:cTn id="102" dur="2000" fill="hold"/>
                                        <p:tgtEl>
                                          <p:spTgt spid="7"/>
                                        </p:tgtEl>
                                        <p:attrNameLst>
                                          <p:attrName>ppt_x</p:attrName>
                                          <p:attrName>ppt_y</p:attrName>
                                        </p:attrNameLst>
                                      </p:cBhvr>
                                      <p:rCtr x="31545" y="-23"/>
                                    </p:animMotion>
                                  </p:childTnLst>
                                </p:cTn>
                              </p:par>
                            </p:childTnLst>
                          </p:cTn>
                        </p:par>
                        <p:par>
                          <p:cTn id="103" fill="hold">
                            <p:stCondLst>
                              <p:cond delay="3500"/>
                            </p:stCondLst>
                            <p:childTnLst>
                              <p:par>
                                <p:cTn id="104" presetID="1" presetClass="entr" presetSubtype="0" fill="hold" grpId="1" nodeType="afterEffect">
                                  <p:stCondLst>
                                    <p:cond delay="0"/>
                                  </p:stCondLst>
                                  <p:childTnLst>
                                    <p:set>
                                      <p:cBhvr>
                                        <p:cTn id="105" dur="1" fill="hold">
                                          <p:stCondLst>
                                            <p:cond delay="0"/>
                                          </p:stCondLst>
                                        </p:cTn>
                                        <p:tgtEl>
                                          <p:spTgt spid="87"/>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88"/>
                                        </p:tgtEl>
                                        <p:attrNameLst>
                                          <p:attrName>style.visibility</p:attrName>
                                        </p:attrNameLst>
                                      </p:cBhvr>
                                      <p:to>
                                        <p:strVal val="visible"/>
                                      </p:to>
                                    </p:set>
                                  </p:childTnLst>
                                </p:cTn>
                              </p:par>
                            </p:childTnLst>
                          </p:cTn>
                        </p:par>
                        <p:par>
                          <p:cTn id="108" fill="hold">
                            <p:stCondLst>
                              <p:cond delay="3500"/>
                            </p:stCondLst>
                            <p:childTnLst>
                              <p:par>
                                <p:cTn id="109" presetID="1" presetClass="entr" presetSubtype="0" fill="hold" grpId="0" nodeType="afterEffect">
                                  <p:stCondLst>
                                    <p:cond delay="500"/>
                                  </p:stCondLst>
                                  <p:childTnLst>
                                    <p:set>
                                      <p:cBhvr>
                                        <p:cTn id="110" dur="1" fill="hold">
                                          <p:stCondLst>
                                            <p:cond delay="0"/>
                                          </p:stCondLst>
                                        </p:cTn>
                                        <p:tgtEl>
                                          <p:spTgt spid="89"/>
                                        </p:tgtEl>
                                        <p:attrNameLst>
                                          <p:attrName>style.visibility</p:attrName>
                                        </p:attrNameLst>
                                      </p:cBhvr>
                                      <p:to>
                                        <p:strVal val="visible"/>
                                      </p:to>
                                    </p:set>
                                  </p:childTnLst>
                                </p:cTn>
                              </p:par>
                            </p:childTnLst>
                          </p:cTn>
                        </p:par>
                        <p:par>
                          <p:cTn id="111" fill="hold">
                            <p:stCondLst>
                              <p:cond delay="4000"/>
                            </p:stCondLst>
                            <p:childTnLst>
                              <p:par>
                                <p:cTn id="112" presetID="1" presetClass="entr" presetSubtype="0" fill="hold" grpId="0" nodeType="afterEffect">
                                  <p:stCondLst>
                                    <p:cond delay="500"/>
                                  </p:stCondLst>
                                  <p:childTnLst>
                                    <p:set>
                                      <p:cBhvr>
                                        <p:cTn id="113" dur="1" fill="hold">
                                          <p:stCondLst>
                                            <p:cond delay="0"/>
                                          </p:stCondLst>
                                        </p:cTn>
                                        <p:tgtEl>
                                          <p:spTgt spid="90"/>
                                        </p:tgtEl>
                                        <p:attrNameLst>
                                          <p:attrName>style.visibility</p:attrName>
                                        </p:attrNameLst>
                                      </p:cBhvr>
                                      <p:to>
                                        <p:strVal val="visible"/>
                                      </p:to>
                                    </p:set>
                                  </p:childTnLst>
                                </p:cTn>
                              </p:par>
                            </p:childTnLst>
                          </p:cTn>
                        </p:par>
                        <p:par>
                          <p:cTn id="114" fill="hold">
                            <p:stCondLst>
                              <p:cond delay="4500"/>
                            </p:stCondLst>
                            <p:childTnLst>
                              <p:par>
                                <p:cTn id="115" presetID="1" presetClass="entr" presetSubtype="0" fill="hold" grpId="0" nodeType="afterEffect">
                                  <p:stCondLst>
                                    <p:cond delay="500"/>
                                  </p:stCondLst>
                                  <p:childTnLst>
                                    <p:set>
                                      <p:cBhvr>
                                        <p:cTn id="116" dur="1" fill="hold">
                                          <p:stCondLst>
                                            <p:cond delay="0"/>
                                          </p:stCondLst>
                                        </p:cTn>
                                        <p:tgtEl>
                                          <p:spTgt spid="91"/>
                                        </p:tgtEl>
                                        <p:attrNameLst>
                                          <p:attrName>style.visibility</p:attrName>
                                        </p:attrNameLst>
                                      </p:cBhvr>
                                      <p:to>
                                        <p:strVal val="visible"/>
                                      </p:to>
                                    </p:set>
                                  </p:childTnLst>
                                </p:cTn>
                              </p:par>
                            </p:childTnLst>
                          </p:cTn>
                        </p:par>
                        <p:par>
                          <p:cTn id="117" fill="hold">
                            <p:stCondLst>
                              <p:cond delay="5000"/>
                            </p:stCondLst>
                            <p:childTnLst>
                              <p:par>
                                <p:cTn id="118" presetID="1" presetClass="exit" presetSubtype="0" fill="hold" grpId="1" nodeType="afterEffect">
                                  <p:stCondLst>
                                    <p:cond delay="0"/>
                                  </p:stCondLst>
                                  <p:childTnLst>
                                    <p:set>
                                      <p:cBhvr>
                                        <p:cTn id="119" dur="1" fill="hold">
                                          <p:stCondLst>
                                            <p:cond delay="0"/>
                                          </p:stCondLst>
                                        </p:cTn>
                                        <p:tgtEl>
                                          <p:spTgt spid="88"/>
                                        </p:tgtEl>
                                        <p:attrNameLst>
                                          <p:attrName>style.visibility</p:attrName>
                                        </p:attrNameLst>
                                      </p:cBhvr>
                                      <p:to>
                                        <p:strVal val="hidden"/>
                                      </p:to>
                                    </p:set>
                                  </p:childTnLst>
                                </p:cTn>
                              </p:par>
                              <p:par>
                                <p:cTn id="120" presetID="1" presetClass="exit" presetSubtype="0" fill="hold" grpId="1" nodeType="withEffect">
                                  <p:stCondLst>
                                    <p:cond delay="0"/>
                                  </p:stCondLst>
                                  <p:childTnLst>
                                    <p:set>
                                      <p:cBhvr>
                                        <p:cTn id="121" dur="1" fill="hold">
                                          <p:stCondLst>
                                            <p:cond delay="0"/>
                                          </p:stCondLst>
                                        </p:cTn>
                                        <p:tgtEl>
                                          <p:spTgt spid="91"/>
                                        </p:tgtEl>
                                        <p:attrNameLst>
                                          <p:attrName>style.visibility</p:attrName>
                                        </p:attrNameLst>
                                      </p:cBhvr>
                                      <p:to>
                                        <p:strVal val="hidden"/>
                                      </p:to>
                                    </p:set>
                                  </p:childTnLst>
                                </p:cTn>
                              </p:par>
                              <p:par>
                                <p:cTn id="122" presetID="1" presetClass="exit" presetSubtype="0" fill="hold" grpId="1" nodeType="withEffect">
                                  <p:stCondLst>
                                    <p:cond delay="0"/>
                                  </p:stCondLst>
                                  <p:childTnLst>
                                    <p:set>
                                      <p:cBhvr>
                                        <p:cTn id="123" dur="1" fill="hold">
                                          <p:stCondLst>
                                            <p:cond delay="0"/>
                                          </p:stCondLst>
                                        </p:cTn>
                                        <p:tgtEl>
                                          <p:spTgt spid="89"/>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90"/>
                                        </p:tgtEl>
                                        <p:attrNameLst>
                                          <p:attrName>style.visibility</p:attrName>
                                        </p:attrNameLst>
                                      </p:cBhvr>
                                      <p:to>
                                        <p:strVal val="hidden"/>
                                      </p:to>
                                    </p:set>
                                  </p:childTnLst>
                                </p:cTn>
                              </p:par>
                              <p:par>
                                <p:cTn id="126" presetID="1" presetClass="exit" presetSubtype="0" fill="hold" grpId="0" nodeType="withEffect">
                                  <p:stCondLst>
                                    <p:cond delay="0"/>
                                  </p:stCondLst>
                                  <p:childTnLst>
                                    <p:set>
                                      <p:cBhvr>
                                        <p:cTn id="127" dur="1" fill="hold">
                                          <p:stCondLst>
                                            <p:cond delay="0"/>
                                          </p:stCondLst>
                                        </p:cTn>
                                        <p:tgtEl>
                                          <p:spTgt spid="87"/>
                                        </p:tgtEl>
                                        <p:attrNameLst>
                                          <p:attrName>style.visibility</p:attrName>
                                        </p:attrNameLst>
                                      </p:cBhvr>
                                      <p:to>
                                        <p:strVal val="hidden"/>
                                      </p:to>
                                    </p:set>
                                  </p:childTnLst>
                                </p:cTn>
                              </p:par>
                              <p:par>
                                <p:cTn id="128" presetID="1" presetClass="entr" presetSubtype="0" fill="hold" grpId="0" nodeType="withEffect">
                                  <p:stCondLst>
                                    <p:cond delay="0"/>
                                  </p:stCondLst>
                                  <p:childTnLst>
                                    <p:set>
                                      <p:cBhvr>
                                        <p:cTn id="129" dur="1" fill="hold">
                                          <p:stCondLst>
                                            <p:cond delay="0"/>
                                          </p:stCondLst>
                                        </p:cTn>
                                        <p:tgtEl>
                                          <p:spTgt spid="92"/>
                                        </p:tgtEl>
                                        <p:attrNameLst>
                                          <p:attrName>style.visibility</p:attrName>
                                        </p:attrNameLst>
                                      </p:cBhvr>
                                      <p:to>
                                        <p:strVal val="visible"/>
                                      </p:to>
                                    </p:set>
                                  </p:childTnLst>
                                </p:cTn>
                              </p:par>
                              <p:par>
                                <p:cTn id="130" presetID="1" presetClass="entr" presetSubtype="0" fill="hold" grpId="0" nodeType="withEffect">
                                  <p:stCondLst>
                                    <p:cond delay="0"/>
                                  </p:stCondLst>
                                  <p:childTnLst>
                                    <p:set>
                                      <p:cBhvr>
                                        <p:cTn id="131" dur="1" fill="hold">
                                          <p:stCondLst>
                                            <p:cond delay="0"/>
                                          </p:stCondLst>
                                        </p:cTn>
                                        <p:tgtEl>
                                          <p:spTgt spid="93"/>
                                        </p:tgtEl>
                                        <p:attrNameLst>
                                          <p:attrName>style.visibility</p:attrName>
                                        </p:attrNameLst>
                                      </p:cBhvr>
                                      <p:to>
                                        <p:strVal val="visible"/>
                                      </p:to>
                                    </p:set>
                                  </p:childTnLst>
                                </p:cTn>
                              </p:par>
                            </p:childTnLst>
                          </p:cTn>
                        </p:par>
                      </p:childTnLst>
                    </p:cTn>
                  </p:par>
                  <p:par>
                    <p:cTn id="132" fill="hold">
                      <p:stCondLst>
                        <p:cond delay="indefinite"/>
                      </p:stCondLst>
                      <p:childTnLst>
                        <p:par>
                          <p:cTn id="133" fill="hold">
                            <p:stCondLst>
                              <p:cond delay="0"/>
                            </p:stCondLst>
                            <p:childTnLst>
                              <p:par>
                                <p:cTn id="134" presetID="1" presetClass="entr" presetSubtype="0" fill="hold" grpId="0" nodeType="clickEffect">
                                  <p:stCondLst>
                                    <p:cond delay="0"/>
                                  </p:stCondLst>
                                  <p:childTnLst>
                                    <p:set>
                                      <p:cBhvr>
                                        <p:cTn id="135"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7" grpId="1" animBg="1"/>
      <p:bldP spid="35" grpId="0" animBg="1"/>
      <p:bldP spid="35" grpId="1" animBg="1"/>
      <p:bldP spid="69" grpId="0" animBg="1"/>
      <p:bldP spid="65" grpId="0" animBg="1"/>
      <p:bldP spid="57" grpId="0" animBg="1"/>
      <p:bldP spid="57" grpId="1" animBg="1"/>
      <p:bldP spid="55" grpId="0" animBg="1"/>
      <p:bldP spid="55" grpId="1" animBg="1"/>
      <p:bldP spid="56" grpId="0" animBg="1"/>
      <p:bldP spid="56" grpId="1" animBg="1"/>
      <p:bldP spid="56" grpId="2" animBg="1"/>
      <p:bldP spid="44" grpId="0" animBg="1"/>
      <p:bldP spid="44" grpId="1" animBg="1"/>
      <p:bldP spid="44" grpId="2" animBg="1"/>
      <p:bldP spid="54" grpId="0" animBg="1"/>
      <p:bldP spid="54" grpId="1" animBg="1"/>
      <p:bldP spid="58" grpId="0" animBg="1"/>
      <p:bldP spid="60" grpId="0" animBg="1"/>
      <p:bldP spid="7" grpId="0" animBg="1"/>
      <p:bldP spid="71" grpId="0"/>
      <p:bldP spid="13" grpId="0" animBg="1"/>
      <p:bldP spid="36" grpId="0"/>
      <p:bldP spid="36" grpId="1"/>
      <p:bldP spid="37" grpId="0"/>
      <p:bldP spid="37" grpId="1"/>
      <p:bldP spid="74" grpId="0"/>
      <p:bldP spid="74" grpId="1"/>
      <p:bldP spid="76" grpId="0"/>
      <p:bldP spid="76" grpId="1"/>
      <p:bldP spid="78" grpId="0"/>
      <p:bldP spid="88" grpId="0"/>
      <p:bldP spid="88" grpId="1"/>
      <p:bldP spid="89" grpId="0"/>
      <p:bldP spid="89" grpId="1"/>
      <p:bldP spid="90" grpId="0"/>
      <p:bldP spid="90" grpId="1"/>
      <p:bldP spid="91" grpId="0"/>
      <p:bldP spid="91" grpId="1"/>
      <p:bldP spid="92" grpId="0"/>
      <p:bldP spid="72" grpId="0"/>
      <p:bldP spid="73" grpId="0"/>
      <p:bldP spid="75" grpId="0"/>
      <p:bldP spid="79" grpId="0"/>
      <p:bldP spid="9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b="1" dirty="0">
                <a:latin typeface="Cambria" panose="02040503050406030204" pitchFamily="18" charset="0"/>
              </a:rPr>
              <a:t>Our Proposal: GRIM-Filter</a:t>
            </a:r>
            <a:endParaRPr lang="en-US" sz="4000" b="1"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76094502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Our Proposal: GRIM-Filter</a:t>
            </a:r>
          </a:p>
        </p:txBody>
      </p:sp>
      <p:sp>
        <p:nvSpPr>
          <p:cNvPr id="3" name="Content Placeholder 2"/>
          <p:cNvSpPr>
            <a:spLocks noGrp="1"/>
          </p:cNvSpPr>
          <p:nvPr>
            <p:ph idx="1"/>
          </p:nvPr>
        </p:nvSpPr>
        <p:spPr>
          <a:xfrm>
            <a:off x="228600" y="1261872"/>
            <a:ext cx="8610600" cy="5138928"/>
          </a:xfrm>
        </p:spPr>
        <p:txBody>
          <a:bodyPr/>
          <a:lstStyle/>
          <a:p>
            <a:pPr marL="742950" indent="-742950">
              <a:lnSpc>
                <a:spcPct val="150000"/>
              </a:lnSpc>
              <a:buClr>
                <a:schemeClr val="tx1"/>
              </a:buClr>
              <a:buSzPct val="77000"/>
              <a:buFont typeface="+mj-lt"/>
              <a:buAutoNum type="arabicPeriod"/>
            </a:pPr>
            <a:r>
              <a:rPr lang="en-US" sz="3600" b="1" dirty="0">
                <a:solidFill>
                  <a:srgbClr val="00B050"/>
                </a:solidFill>
                <a:latin typeface="Cambria" charset="0"/>
                <a:ea typeface="Cambria" charset="0"/>
                <a:cs typeface="Cambria" charset="0"/>
              </a:rPr>
              <a:t>Data Structures: Bins &amp; </a:t>
            </a:r>
            <a:r>
              <a:rPr lang="en-US" sz="3600" b="1" dirty="0" err="1">
                <a:solidFill>
                  <a:srgbClr val="00B050"/>
                </a:solidFill>
                <a:latin typeface="Cambria" charset="0"/>
                <a:ea typeface="Cambria" charset="0"/>
                <a:cs typeface="Cambria" charset="0"/>
              </a:rPr>
              <a:t>Bitvectors</a:t>
            </a:r>
            <a:endParaRPr lang="en-US" sz="3600" b="1" dirty="0">
              <a:solidFill>
                <a:srgbClr val="00B050"/>
              </a:solidFill>
              <a:latin typeface="Cambria" charset="0"/>
              <a:ea typeface="Cambria" charset="0"/>
              <a:cs typeface="Cambria" charset="0"/>
            </a:endParaRP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Checking a Bin</a:t>
            </a: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Integrating GRIM-Filter into a Mapper</a:t>
            </a:r>
          </a:p>
        </p:txBody>
      </p:sp>
      <p:sp>
        <p:nvSpPr>
          <p:cNvPr id="4" name="Slide Number Placeholder 3"/>
          <p:cNvSpPr>
            <a:spLocks noGrp="1"/>
          </p:cNvSpPr>
          <p:nvPr>
            <p:ph type="sldNum" sz="quarter" idx="11"/>
          </p:nvPr>
        </p:nvSpPr>
        <p:spPr/>
        <p:txBody>
          <a:bodyPr/>
          <a:lstStyle/>
          <a:p>
            <a:fld id="{4CAE9295-42F8-0747-9AE1-33958E89C374}" type="slidenum">
              <a:rPr lang="en-US" smtClean="0"/>
              <a:t>16</a:t>
            </a:fld>
            <a:endParaRPr lang="en-US"/>
          </a:p>
        </p:txBody>
      </p:sp>
    </p:spTree>
    <p:extLst>
      <p:ext uri="{BB962C8B-B14F-4D97-AF65-F5344CB8AC3E}">
        <p14:creationId xmlns:p14="http://schemas.microsoft.com/office/powerpoint/2010/main" val="114714287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GRIM-Filter: Bins</a:t>
            </a:r>
          </a:p>
        </p:txBody>
      </p:sp>
      <p:sp>
        <p:nvSpPr>
          <p:cNvPr id="4" name="Slide Number Placeholder 3"/>
          <p:cNvSpPr>
            <a:spLocks noGrp="1"/>
          </p:cNvSpPr>
          <p:nvPr>
            <p:ph type="sldNum" sz="quarter" idx="11"/>
          </p:nvPr>
        </p:nvSpPr>
        <p:spPr/>
        <p:txBody>
          <a:bodyPr/>
          <a:lstStyle/>
          <a:p>
            <a:fld id="{4CAE9295-42F8-0747-9AE1-33958E89C374}" type="slidenum">
              <a:rPr lang="en-US" smtClean="0"/>
              <a:t>17</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7" name="Content Placeholder 2"/>
          <p:cNvSpPr>
            <a:spLocks noGrp="1"/>
          </p:cNvSpPr>
          <p:nvPr>
            <p:ph idx="1"/>
          </p:nvPr>
        </p:nvSpPr>
        <p:spPr>
          <a:xfrm>
            <a:off x="228600" y="976291"/>
            <a:ext cx="8610600" cy="2377275"/>
          </a:xfrm>
        </p:spPr>
        <p:txBody>
          <a:bodyPr/>
          <a:lstStyle/>
          <a:p>
            <a:r>
              <a:rPr lang="en-US" sz="2400" dirty="0"/>
              <a:t>We partition the genome into large sequences (</a:t>
            </a:r>
            <a:r>
              <a:rPr lang="en-US" sz="2400" b="1" dirty="0">
                <a:solidFill>
                  <a:srgbClr val="0070C0"/>
                </a:solidFill>
              </a:rPr>
              <a:t>bins</a:t>
            </a:r>
            <a:r>
              <a:rPr lang="en-US" sz="2400" dirty="0"/>
              <a:t>). </a:t>
            </a:r>
          </a:p>
          <a:p>
            <a:pPr lvl="2"/>
            <a:endParaRPr lang="en-US" sz="2100" dirty="0"/>
          </a:p>
          <a:p>
            <a:pPr marL="503634" lvl="2" indent="0">
              <a:buNone/>
            </a:pPr>
            <a:endParaRPr lang="en-US" sz="2100" dirty="0"/>
          </a:p>
          <a:p>
            <a:pPr marL="503634" lvl="2" indent="0">
              <a:buNone/>
            </a:pPr>
            <a:endParaRPr lang="en-US" sz="2100" dirty="0"/>
          </a:p>
          <a:p>
            <a:pPr lvl="2"/>
            <a:endParaRPr lang="en-US" sz="2100" dirty="0"/>
          </a:p>
          <a:p>
            <a:pPr lvl="1"/>
            <a:endParaRPr lang="en-US" sz="2250" dirty="0"/>
          </a:p>
        </p:txBody>
      </p:sp>
      <p:sp>
        <p:nvSpPr>
          <p:cNvPr id="8" name="Rectangle 7"/>
          <p:cNvSpPr/>
          <p:nvPr/>
        </p:nvSpPr>
        <p:spPr>
          <a:xfrm>
            <a:off x="-11596" y="2064155"/>
            <a:ext cx="9144001" cy="413526"/>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b="1" dirty="0"/>
              <a:t>…</a:t>
            </a:r>
            <a:r>
              <a:rPr lang="en-US" b="1" dirty="0"/>
              <a:t> </a:t>
            </a:r>
            <a:r>
              <a:rPr lang="en-US" sz="1200" b="1" dirty="0"/>
              <a:t>GGAAATACGTTCAGTCAGTTGGAAATACGTTTTGGGCGTTACTTCTCAGTACGTACAGTACAGTAAAAATGACAGTAAGAC </a:t>
            </a:r>
            <a:r>
              <a:rPr lang="mr-IN" b="1" dirty="0"/>
              <a:t>…</a:t>
            </a:r>
            <a:endParaRPr lang="en-US" dirty="0"/>
          </a:p>
        </p:txBody>
      </p:sp>
      <p:sp>
        <p:nvSpPr>
          <p:cNvPr id="6" name="Right Bracket 5"/>
          <p:cNvSpPr/>
          <p:nvPr/>
        </p:nvSpPr>
        <p:spPr>
          <a:xfrm rot="16200000">
            <a:off x="1795043" y="494805"/>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ight Bracket 8"/>
          <p:cNvSpPr/>
          <p:nvPr/>
        </p:nvSpPr>
        <p:spPr>
          <a:xfrm rot="16200000">
            <a:off x="5529768" y="501615"/>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ight Bracket 9"/>
          <p:cNvSpPr/>
          <p:nvPr/>
        </p:nvSpPr>
        <p:spPr>
          <a:xfrm rot="16200000">
            <a:off x="9413950" y="496513"/>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ight Bracket 10"/>
          <p:cNvSpPr/>
          <p:nvPr/>
        </p:nvSpPr>
        <p:spPr>
          <a:xfrm rot="5400000" flipV="1">
            <a:off x="3628083" y="1226987"/>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ight Bracket 11"/>
          <p:cNvSpPr/>
          <p:nvPr/>
        </p:nvSpPr>
        <p:spPr>
          <a:xfrm rot="5400000" flipV="1">
            <a:off x="7420507" y="1228484"/>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p:cNvSpPr txBox="1"/>
          <p:nvPr/>
        </p:nvSpPr>
        <p:spPr>
          <a:xfrm>
            <a:off x="1310154" y="1500003"/>
            <a:ext cx="1292366" cy="400110"/>
          </a:xfrm>
          <a:prstGeom prst="rect">
            <a:avLst/>
          </a:prstGeom>
          <a:noFill/>
        </p:spPr>
        <p:txBody>
          <a:bodyPr wrap="square" rtlCol="0">
            <a:spAutoFit/>
          </a:bodyPr>
          <a:lstStyle/>
          <a:p>
            <a:r>
              <a:rPr lang="en-US" sz="2000" i="1">
                <a:solidFill>
                  <a:schemeClr val="bg1">
                    <a:lumMod val="65000"/>
                  </a:schemeClr>
                </a:solidFill>
              </a:rPr>
              <a:t>Bin x - 3</a:t>
            </a:r>
            <a:endParaRPr lang="en-US" sz="2000" i="1" dirty="0">
              <a:solidFill>
                <a:schemeClr val="bg1">
                  <a:lumMod val="65000"/>
                </a:schemeClr>
              </a:solidFill>
            </a:endParaRPr>
          </a:p>
        </p:txBody>
      </p:sp>
      <p:sp>
        <p:nvSpPr>
          <p:cNvPr id="14" name="TextBox 13"/>
          <p:cNvSpPr txBox="1"/>
          <p:nvPr/>
        </p:nvSpPr>
        <p:spPr>
          <a:xfrm>
            <a:off x="3201146" y="2691043"/>
            <a:ext cx="1300515" cy="400110"/>
          </a:xfrm>
          <a:prstGeom prst="rect">
            <a:avLst/>
          </a:prstGeom>
          <a:noFill/>
        </p:spPr>
        <p:txBody>
          <a:bodyPr wrap="square" rtlCol="0">
            <a:spAutoFit/>
          </a:bodyPr>
          <a:lstStyle/>
          <a:p>
            <a:r>
              <a:rPr lang="en-US" sz="2000" i="1">
                <a:solidFill>
                  <a:schemeClr val="bg1">
                    <a:lumMod val="65000"/>
                  </a:schemeClr>
                </a:solidFill>
              </a:rPr>
              <a:t>Bin x - 2</a:t>
            </a:r>
            <a:endParaRPr lang="en-US" sz="2000" i="1" dirty="0">
              <a:solidFill>
                <a:schemeClr val="bg1">
                  <a:lumMod val="65000"/>
                </a:schemeClr>
              </a:solidFill>
            </a:endParaRPr>
          </a:p>
        </p:txBody>
      </p:sp>
      <p:sp>
        <p:nvSpPr>
          <p:cNvPr id="15" name="TextBox 14"/>
          <p:cNvSpPr txBox="1"/>
          <p:nvPr/>
        </p:nvSpPr>
        <p:spPr>
          <a:xfrm>
            <a:off x="5061931" y="1492342"/>
            <a:ext cx="1137538" cy="400110"/>
          </a:xfrm>
          <a:prstGeom prst="rect">
            <a:avLst/>
          </a:prstGeom>
          <a:noFill/>
        </p:spPr>
        <p:txBody>
          <a:bodyPr wrap="square" rtlCol="0">
            <a:spAutoFit/>
          </a:bodyPr>
          <a:lstStyle/>
          <a:p>
            <a:r>
              <a:rPr lang="en-US" sz="2000" i="1" dirty="0">
                <a:solidFill>
                  <a:schemeClr val="bg1">
                    <a:lumMod val="65000"/>
                  </a:schemeClr>
                </a:solidFill>
              </a:rPr>
              <a:t>Bin x - 1</a:t>
            </a:r>
          </a:p>
        </p:txBody>
      </p:sp>
      <p:sp>
        <p:nvSpPr>
          <p:cNvPr id="16" name="TextBox 15"/>
          <p:cNvSpPr txBox="1"/>
          <p:nvPr/>
        </p:nvSpPr>
        <p:spPr>
          <a:xfrm>
            <a:off x="7161582" y="2703386"/>
            <a:ext cx="834760" cy="400110"/>
          </a:xfrm>
          <a:prstGeom prst="rect">
            <a:avLst/>
          </a:prstGeom>
          <a:noFill/>
        </p:spPr>
        <p:txBody>
          <a:bodyPr wrap="square" rtlCol="0">
            <a:spAutoFit/>
          </a:bodyPr>
          <a:lstStyle/>
          <a:p>
            <a:r>
              <a:rPr lang="en-US" sz="2000" i="1" dirty="0">
                <a:solidFill>
                  <a:schemeClr val="bg1">
                    <a:lumMod val="65000"/>
                  </a:schemeClr>
                </a:solidFill>
              </a:rPr>
              <a:t>Bin x</a:t>
            </a:r>
          </a:p>
        </p:txBody>
      </p:sp>
      <p:sp>
        <p:nvSpPr>
          <p:cNvPr id="18" name="Right Bracket 17"/>
          <p:cNvSpPr/>
          <p:nvPr/>
        </p:nvSpPr>
        <p:spPr>
          <a:xfrm rot="5400000" flipV="1">
            <a:off x="-156299" y="1229359"/>
            <a:ext cx="144070" cy="2808731"/>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p:cNvSpPr/>
          <p:nvPr/>
        </p:nvSpPr>
        <p:spPr>
          <a:xfrm>
            <a:off x="7371672" y="5121724"/>
            <a:ext cx="416261" cy="299259"/>
          </a:xfrm>
          <a:prstGeom prst="rect">
            <a:avLst/>
          </a:prstGeom>
          <a:solidFill>
            <a:srgbClr val="D078A6"/>
          </a:solidFill>
          <a:ln>
            <a:solidFill>
              <a:srgbClr val="D078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371672" y="3759830"/>
            <a:ext cx="416261" cy="299259"/>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306848" y="3630080"/>
            <a:ext cx="545911" cy="27159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p>
          <a:p>
            <a:pPr algn="ctr"/>
            <a:r>
              <a:rPr lang="en-US" dirty="0">
                <a:solidFill>
                  <a:schemeClr val="tx1"/>
                </a:solidFill>
              </a:rPr>
              <a:t>0</a:t>
            </a:r>
          </a:p>
          <a:p>
            <a:pPr algn="ctr"/>
            <a:r>
              <a:rPr lang="en-US" dirty="0">
                <a:solidFill>
                  <a:schemeClr val="tx1"/>
                </a:solidFill>
              </a:rPr>
              <a:t>1</a:t>
            </a:r>
          </a:p>
          <a:p>
            <a:pPr algn="ctr"/>
            <a:r>
              <a:rPr lang="mr-IN" dirty="0">
                <a:solidFill>
                  <a:schemeClr val="tx1"/>
                </a:solidFill>
              </a:rPr>
              <a:t>…</a:t>
            </a:r>
            <a:endParaRPr lang="en-US" dirty="0">
              <a:solidFill>
                <a:schemeClr val="tx1"/>
              </a:solidFill>
            </a:endParaRPr>
          </a:p>
          <a:p>
            <a:pPr algn="ctr"/>
            <a:r>
              <a:rPr lang="en-US" dirty="0">
                <a:solidFill>
                  <a:schemeClr val="tx1"/>
                </a:solidFill>
              </a:rPr>
              <a:t>1</a:t>
            </a:r>
          </a:p>
          <a:p>
            <a:pPr algn="ctr"/>
            <a:r>
              <a:rPr lang="en-US" dirty="0">
                <a:solidFill>
                  <a:schemeClr val="tx1"/>
                </a:solidFill>
              </a:rPr>
              <a:t>0</a:t>
            </a:r>
          </a:p>
          <a:p>
            <a:pPr algn="ctr"/>
            <a:r>
              <a:rPr lang="en-US" dirty="0">
                <a:solidFill>
                  <a:schemeClr val="tx1"/>
                </a:solidFill>
              </a:rPr>
              <a:t>0</a:t>
            </a:r>
          </a:p>
          <a:p>
            <a:pPr algn="ctr"/>
            <a:r>
              <a:rPr lang="mr-IN" dirty="0">
                <a:solidFill>
                  <a:schemeClr val="tx1"/>
                </a:solidFill>
              </a:rPr>
              <a:t>…</a:t>
            </a:r>
            <a:endParaRPr lang="en-US" dirty="0">
              <a:solidFill>
                <a:schemeClr val="tx1"/>
              </a:solidFill>
            </a:endParaRPr>
          </a:p>
          <a:p>
            <a:pPr algn="ctr"/>
            <a:r>
              <a:rPr lang="en-US" dirty="0">
                <a:solidFill>
                  <a:schemeClr val="tx1"/>
                </a:solidFill>
              </a:rPr>
              <a:t>1</a:t>
            </a:r>
          </a:p>
        </p:txBody>
      </p:sp>
      <p:sp>
        <p:nvSpPr>
          <p:cNvPr id="23" name="TextBox 22"/>
          <p:cNvSpPr txBox="1"/>
          <p:nvPr/>
        </p:nvSpPr>
        <p:spPr>
          <a:xfrm>
            <a:off x="6011151" y="3246614"/>
            <a:ext cx="2427618" cy="400110"/>
          </a:xfrm>
          <a:prstGeom prst="rect">
            <a:avLst/>
          </a:prstGeom>
          <a:noFill/>
        </p:spPr>
        <p:txBody>
          <a:bodyPr wrap="square" rtlCol="0">
            <a:spAutoFit/>
          </a:bodyPr>
          <a:lstStyle/>
          <a:p>
            <a:r>
              <a:rPr lang="en-US" sz="2000" b="1" dirty="0" err="1">
                <a:solidFill>
                  <a:srgbClr val="0070C0"/>
                </a:solidFill>
              </a:rPr>
              <a:t>Bitvector</a:t>
            </a:r>
            <a:endParaRPr lang="en-US" sz="2000" b="1" dirty="0">
              <a:solidFill>
                <a:srgbClr val="0070C0"/>
              </a:solidFill>
            </a:endParaRPr>
          </a:p>
        </p:txBody>
      </p:sp>
      <p:sp>
        <p:nvSpPr>
          <p:cNvPr id="24" name="TextBox 23"/>
          <p:cNvSpPr txBox="1"/>
          <p:nvPr/>
        </p:nvSpPr>
        <p:spPr>
          <a:xfrm>
            <a:off x="6130297" y="3698321"/>
            <a:ext cx="1094663" cy="2585323"/>
          </a:xfrm>
          <a:prstGeom prst="rect">
            <a:avLst/>
          </a:prstGeom>
          <a:noFill/>
        </p:spPr>
        <p:txBody>
          <a:bodyPr wrap="square" rtlCol="0">
            <a:spAutoFit/>
          </a:bodyPr>
          <a:lstStyle/>
          <a:p>
            <a:pPr algn="r"/>
            <a:r>
              <a:rPr lang="en-US" b="1" dirty="0"/>
              <a:t>AAAAA</a:t>
            </a:r>
          </a:p>
          <a:p>
            <a:pPr algn="r"/>
            <a:r>
              <a:rPr lang="en-US" dirty="0"/>
              <a:t>AAAAC</a:t>
            </a:r>
          </a:p>
          <a:p>
            <a:pPr algn="r"/>
            <a:r>
              <a:rPr lang="en-US" dirty="0"/>
              <a:t>AAAAT</a:t>
            </a:r>
          </a:p>
          <a:p>
            <a:pPr algn="r"/>
            <a:r>
              <a:rPr lang="mr-IN" dirty="0"/>
              <a:t>…</a:t>
            </a:r>
            <a:endParaRPr lang="en-US" dirty="0"/>
          </a:p>
          <a:p>
            <a:pPr algn="r"/>
            <a:r>
              <a:rPr lang="en-US" dirty="0"/>
              <a:t>CCCCC</a:t>
            </a:r>
          </a:p>
          <a:p>
            <a:pPr algn="r"/>
            <a:r>
              <a:rPr lang="en-US" b="1" dirty="0"/>
              <a:t>CCCCT</a:t>
            </a:r>
          </a:p>
          <a:p>
            <a:pPr algn="r"/>
            <a:r>
              <a:rPr lang="en-US" dirty="0"/>
              <a:t>CCCCG</a:t>
            </a:r>
          </a:p>
          <a:p>
            <a:pPr algn="r"/>
            <a:r>
              <a:rPr lang="mr-IN" dirty="0"/>
              <a:t>…</a:t>
            </a:r>
            <a:endParaRPr lang="en-US" dirty="0"/>
          </a:p>
          <a:p>
            <a:pPr algn="r"/>
            <a:r>
              <a:rPr lang="en-US" dirty="0"/>
              <a:t>GGGGG</a:t>
            </a:r>
          </a:p>
        </p:txBody>
      </p:sp>
      <p:cxnSp>
        <p:nvCxnSpPr>
          <p:cNvPr id="25" name="Straight Connector 24"/>
          <p:cNvCxnSpPr/>
          <p:nvPr/>
        </p:nvCxnSpPr>
        <p:spPr>
          <a:xfrm>
            <a:off x="7787933" y="3895697"/>
            <a:ext cx="268259" cy="4487"/>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002034" y="3690292"/>
            <a:ext cx="1166620" cy="923330"/>
          </a:xfrm>
          <a:prstGeom prst="rect">
            <a:avLst/>
          </a:prstGeom>
          <a:noFill/>
        </p:spPr>
        <p:txBody>
          <a:bodyPr wrap="square" rtlCol="0">
            <a:spAutoFit/>
          </a:bodyPr>
          <a:lstStyle/>
          <a:p>
            <a:r>
              <a:rPr lang="en-US" b="1" u="sng" dirty="0"/>
              <a:t>AAAAA</a:t>
            </a:r>
            <a:r>
              <a:rPr lang="en-US" dirty="0"/>
              <a:t> </a:t>
            </a:r>
            <a:r>
              <a:rPr lang="en-US" b="1" dirty="0">
                <a:solidFill>
                  <a:srgbClr val="00B050"/>
                </a:solidFill>
              </a:rPr>
              <a:t>exists </a:t>
            </a:r>
            <a:r>
              <a:rPr lang="en-US" dirty="0"/>
              <a:t>in bin x</a:t>
            </a:r>
          </a:p>
        </p:txBody>
      </p:sp>
      <p:sp>
        <p:nvSpPr>
          <p:cNvPr id="27" name="TextBox 26"/>
          <p:cNvSpPr txBox="1"/>
          <p:nvPr/>
        </p:nvSpPr>
        <p:spPr>
          <a:xfrm>
            <a:off x="8025886" y="5077055"/>
            <a:ext cx="1166620" cy="1200329"/>
          </a:xfrm>
          <a:prstGeom prst="rect">
            <a:avLst/>
          </a:prstGeom>
          <a:noFill/>
        </p:spPr>
        <p:txBody>
          <a:bodyPr wrap="square" rtlCol="0">
            <a:spAutoFit/>
          </a:bodyPr>
          <a:lstStyle/>
          <a:p>
            <a:r>
              <a:rPr lang="en-US" b="1" u="sng" dirty="0"/>
              <a:t>CCCCT</a:t>
            </a:r>
            <a:r>
              <a:rPr lang="en-US" dirty="0"/>
              <a:t> </a:t>
            </a:r>
            <a:r>
              <a:rPr lang="en-US" b="1" dirty="0">
                <a:solidFill>
                  <a:srgbClr val="D078A6"/>
                </a:solidFill>
              </a:rPr>
              <a:t>doesn’t exist </a:t>
            </a:r>
            <a:r>
              <a:rPr lang="en-US" dirty="0"/>
              <a:t>in bin x</a:t>
            </a:r>
          </a:p>
        </p:txBody>
      </p:sp>
      <p:cxnSp>
        <p:nvCxnSpPr>
          <p:cNvPr id="28" name="Straight Connector 27"/>
          <p:cNvCxnSpPr/>
          <p:nvPr/>
        </p:nvCxnSpPr>
        <p:spPr>
          <a:xfrm>
            <a:off x="7790240" y="5247627"/>
            <a:ext cx="268259" cy="4487"/>
          </a:xfrm>
          <a:prstGeom prst="line">
            <a:avLst/>
          </a:prstGeom>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bwMode="auto">
          <a:xfrm>
            <a:off x="-76200" y="3246614"/>
            <a:ext cx="5909750" cy="29695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lvl="1"/>
            <a:r>
              <a:rPr lang="en-US" sz="2250" kern="0" dirty="0"/>
              <a:t>Represent each bin with a </a:t>
            </a:r>
            <a:r>
              <a:rPr lang="en-US" sz="2250" b="1" kern="0" dirty="0" err="1">
                <a:solidFill>
                  <a:srgbClr val="0070C0"/>
                </a:solidFill>
              </a:rPr>
              <a:t>bitvector</a:t>
            </a:r>
            <a:r>
              <a:rPr lang="en-US" sz="2250" b="1" kern="0" dirty="0">
                <a:solidFill>
                  <a:srgbClr val="0070C0"/>
                </a:solidFill>
              </a:rPr>
              <a:t> </a:t>
            </a:r>
            <a:r>
              <a:rPr lang="en-US" sz="2250" kern="0" dirty="0"/>
              <a:t>that holds the occurrence of all permutations of a small string (</a:t>
            </a:r>
            <a:r>
              <a:rPr lang="en-US" sz="2250" b="1" kern="0" dirty="0">
                <a:solidFill>
                  <a:srgbClr val="0070C0"/>
                </a:solidFill>
              </a:rPr>
              <a:t>token</a:t>
            </a:r>
            <a:r>
              <a:rPr lang="en-US" sz="2250" kern="0" dirty="0"/>
              <a:t>) in the bin</a:t>
            </a:r>
          </a:p>
          <a:p>
            <a:pPr lvl="1"/>
            <a:endParaRPr lang="en-US" sz="1200" b="1" kern="0" dirty="0">
              <a:solidFill>
                <a:srgbClr val="C00000"/>
              </a:solidFill>
            </a:endParaRPr>
          </a:p>
          <a:p>
            <a:pPr lvl="1"/>
            <a:r>
              <a:rPr lang="en-US" sz="2250" kern="0" dirty="0"/>
              <a:t>To account for matches that straddle bins, we employ overlapping bins</a:t>
            </a:r>
          </a:p>
          <a:p>
            <a:pPr lvl="2"/>
            <a:r>
              <a:rPr lang="en-US" sz="1950" kern="0" dirty="0"/>
              <a:t>A read will now always completely fall within a single bin</a:t>
            </a:r>
          </a:p>
          <a:p>
            <a:pPr marL="503634" lvl="2" indent="0">
              <a:buFont typeface="Wingdings" pitchFamily="2" charset="2"/>
              <a:buNone/>
            </a:pPr>
            <a:endParaRPr lang="en-US" sz="2100" kern="0" dirty="0"/>
          </a:p>
          <a:p>
            <a:pPr lvl="2"/>
            <a:endParaRPr lang="en-US" sz="2100" kern="0" dirty="0"/>
          </a:p>
          <a:p>
            <a:pPr lvl="1"/>
            <a:endParaRPr lang="en-US" sz="2250" kern="0" dirty="0"/>
          </a:p>
        </p:txBody>
      </p:sp>
      <p:cxnSp>
        <p:nvCxnSpPr>
          <p:cNvPr id="30" name="Straight Connector 29"/>
          <p:cNvCxnSpPr/>
          <p:nvPr/>
        </p:nvCxnSpPr>
        <p:spPr>
          <a:xfrm>
            <a:off x="5978769" y="3200400"/>
            <a:ext cx="2921" cy="3015764"/>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22" idx="0"/>
            <a:endCxn id="16" idx="2"/>
          </p:cNvCxnSpPr>
          <p:nvPr/>
        </p:nvCxnSpPr>
        <p:spPr>
          <a:xfrm flipH="1" flipV="1">
            <a:off x="7578962" y="3103496"/>
            <a:ext cx="0" cy="526584"/>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4532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dissolve">
                                      <p:cBhvr>
                                        <p:cTn id="27" dur="500"/>
                                        <p:tgtEl>
                                          <p:spTgt spid="23"/>
                                        </p:tgtEl>
                                      </p:cBhvr>
                                    </p:animEffect>
                                  </p:childTnLst>
                                </p:cTn>
                              </p:par>
                              <p:par>
                                <p:cTn id="28" presetID="9"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dissolve">
                                      <p:cBhvr>
                                        <p:cTn id="30" dur="500"/>
                                        <p:tgtEl>
                                          <p:spTgt spid="32"/>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dissolve">
                                      <p:cBhvr>
                                        <p:cTn id="33" dur="500"/>
                                        <p:tgtEl>
                                          <p:spTgt spid="22"/>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dissolve">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9">
                                            <p:txEl>
                                              <p:pRg st="2" end="2"/>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P spid="8" grpId="0" animBg="1"/>
      <p:bldP spid="6" grpId="0" animBg="1"/>
      <p:bldP spid="9" grpId="0" animBg="1"/>
      <p:bldP spid="10" grpId="0" animBg="1"/>
      <p:bldP spid="11" grpId="0" animBg="1"/>
      <p:bldP spid="12" grpId="0" animBg="1"/>
      <p:bldP spid="13" grpId="0"/>
      <p:bldP spid="14" grpId="0"/>
      <p:bldP spid="15" grpId="0"/>
      <p:bldP spid="16" grpId="0"/>
      <p:bldP spid="18" grpId="0" animBg="1"/>
      <p:bldP spid="20" grpId="0" animBg="1"/>
      <p:bldP spid="21" grpId="0" animBg="1"/>
      <p:bldP spid="22" grpId="0" animBg="1"/>
      <p:bldP spid="23" grpId="0"/>
      <p:bldP spid="24" grpId="0"/>
      <p:bldP spid="26" grpId="0"/>
      <p:bldP spid="27" grpId="0"/>
      <p:bldP spid="29"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GRIM-Filter: </a:t>
            </a:r>
            <a:r>
              <a:rPr lang="en-US" sz="4400" b="1" dirty="0" err="1">
                <a:solidFill>
                  <a:schemeClr val="tx1"/>
                </a:solidFill>
                <a:latin typeface="Cambria" charset="0"/>
                <a:ea typeface="Cambria" charset="0"/>
                <a:cs typeface="Cambria" charset="0"/>
              </a:rPr>
              <a:t>Bitvectors</a:t>
            </a:r>
            <a:endParaRPr lang="en-US" sz="4400" b="1" dirty="0">
              <a:solidFill>
                <a:schemeClr val="tx1"/>
              </a:solidFill>
              <a:latin typeface="Cambria" charset="0"/>
              <a:ea typeface="Cambria" charset="0"/>
              <a:cs typeface="Cambria" charset="0"/>
            </a:endParaRPr>
          </a:p>
        </p:txBody>
      </p:sp>
      <p:sp>
        <p:nvSpPr>
          <p:cNvPr id="3" name="Content Placeholder 2"/>
          <p:cNvSpPr>
            <a:spLocks noGrp="1"/>
          </p:cNvSpPr>
          <p:nvPr>
            <p:ph idx="1"/>
          </p:nvPr>
        </p:nvSpPr>
        <p:spPr>
          <a:xfrm>
            <a:off x="228600" y="7156939"/>
            <a:ext cx="8610600" cy="4519246"/>
          </a:xfrm>
        </p:spPr>
        <p:txBody>
          <a:bodyPr/>
          <a:lstStyle/>
          <a:p>
            <a:pPr lvl="1"/>
            <a:r>
              <a:rPr lang="en-US" sz="2250"/>
              <a:t>Reasonable </a:t>
            </a:r>
            <a:r>
              <a:rPr lang="en-US" sz="2250" dirty="0"/>
              <a:t>memory footprint to hold pre-computed vectors which are generated per bin</a:t>
            </a:r>
          </a:p>
          <a:p>
            <a:pPr lvl="2"/>
            <a:r>
              <a:rPr lang="en-US" sz="2100" dirty="0"/>
              <a:t>Only simple add/compare operations on vectors for likelihood</a:t>
            </a:r>
          </a:p>
          <a:p>
            <a:pPr lvl="1"/>
            <a:r>
              <a:rPr lang="en-US" sz="2250" dirty="0"/>
              <a:t>At the cost of </a:t>
            </a:r>
          </a:p>
          <a:p>
            <a:pPr lvl="2"/>
            <a:r>
              <a:rPr lang="en-US" sz="2100" dirty="0"/>
              <a:t>Lower approximate string matching accuracy</a:t>
            </a:r>
          </a:p>
          <a:p>
            <a:pPr lvl="2"/>
            <a:r>
              <a:rPr lang="en-US" sz="2100" dirty="0"/>
              <a:t>Becoming a memory-bound process</a:t>
            </a:r>
          </a:p>
          <a:p>
            <a:endParaRPr lang="en-US" dirty="0"/>
          </a:p>
        </p:txBody>
      </p:sp>
      <p:sp>
        <p:nvSpPr>
          <p:cNvPr id="4" name="Slide Number Placeholder 3"/>
          <p:cNvSpPr>
            <a:spLocks noGrp="1"/>
          </p:cNvSpPr>
          <p:nvPr>
            <p:ph type="sldNum" sz="quarter" idx="11"/>
          </p:nvPr>
        </p:nvSpPr>
        <p:spPr/>
        <p:txBody>
          <a:bodyPr/>
          <a:lstStyle/>
          <a:p>
            <a:fld id="{4CAE9295-42F8-0747-9AE1-33958E89C374}" type="slidenum">
              <a:rPr lang="en-US" smtClean="0"/>
              <a:t>18</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6" name="Rectangle 5"/>
          <p:cNvSpPr/>
          <p:nvPr/>
        </p:nvSpPr>
        <p:spPr>
          <a:xfrm>
            <a:off x="0" y="1113684"/>
            <a:ext cx="9144001" cy="696630"/>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sz="3600" b="1" dirty="0"/>
              <a:t>…</a:t>
            </a:r>
            <a:r>
              <a:rPr lang="en-US" sz="3600" b="1" dirty="0"/>
              <a:t> C     G     T     G     A     G     T     C </a:t>
            </a:r>
            <a:r>
              <a:rPr lang="mr-IN" sz="3600" b="1" dirty="0"/>
              <a:t>…</a:t>
            </a:r>
            <a:r>
              <a:rPr lang="en-US" sz="3600" b="1" dirty="0"/>
              <a:t>     </a:t>
            </a:r>
            <a:endParaRPr lang="en-US" sz="3600" dirty="0"/>
          </a:p>
        </p:txBody>
      </p:sp>
      <p:sp>
        <p:nvSpPr>
          <p:cNvPr id="7" name="Right Bracket 6"/>
          <p:cNvSpPr/>
          <p:nvPr/>
        </p:nvSpPr>
        <p:spPr>
          <a:xfrm rot="16200000" flipH="1">
            <a:off x="4413631" y="-1752361"/>
            <a:ext cx="240536" cy="7543799"/>
          </a:xfrm>
          <a:prstGeom prst="rightBracket">
            <a:avLst/>
          </a:prstGeom>
          <a:ln w="476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p:cNvSpPr txBox="1"/>
          <p:nvPr/>
        </p:nvSpPr>
        <p:spPr>
          <a:xfrm>
            <a:off x="4533899" y="2131707"/>
            <a:ext cx="1020695" cy="523220"/>
          </a:xfrm>
          <a:prstGeom prst="rect">
            <a:avLst/>
          </a:prstGeom>
          <a:noFill/>
        </p:spPr>
        <p:txBody>
          <a:bodyPr wrap="square" rtlCol="0">
            <a:spAutoFit/>
          </a:bodyPr>
          <a:lstStyle/>
          <a:p>
            <a:r>
              <a:rPr lang="en-US" sz="2800" i="1" dirty="0">
                <a:solidFill>
                  <a:schemeClr val="bg1">
                    <a:lumMod val="65000"/>
                  </a:schemeClr>
                </a:solidFill>
              </a:rPr>
              <a:t>Bin x</a:t>
            </a:r>
          </a:p>
        </p:txBody>
      </p:sp>
      <p:sp>
        <p:nvSpPr>
          <p:cNvPr id="9" name="Rectangle 8"/>
          <p:cNvSpPr/>
          <p:nvPr/>
        </p:nvSpPr>
        <p:spPr>
          <a:xfrm>
            <a:off x="927130" y="1096098"/>
            <a:ext cx="4423446" cy="731801"/>
          </a:xfrm>
          <a:prstGeom prst="rect">
            <a:avLst/>
          </a:prstGeom>
          <a:noFill/>
          <a:ln w="698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809126" y="2882977"/>
            <a:ext cx="545911" cy="339873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solidFill>
                  <a:schemeClr val="tx1"/>
                </a:solidFill>
              </a:rPr>
              <a:t>0</a:t>
            </a:r>
          </a:p>
          <a:p>
            <a:pPr algn="ctr"/>
            <a:r>
              <a:rPr lang="mr-IN" sz="2200" b="1" dirty="0">
                <a:solidFill>
                  <a:schemeClr val="tx1"/>
                </a:solidFill>
              </a:rPr>
              <a:t>…</a:t>
            </a:r>
            <a:endParaRPr lang="en-US" sz="2200" b="1" dirty="0">
              <a:solidFill>
                <a:schemeClr val="tx1"/>
              </a:solidFill>
            </a:endParaRPr>
          </a:p>
          <a:p>
            <a:pPr algn="ctr"/>
            <a:endParaRPr lang="en-US" sz="2200" b="1" dirty="0">
              <a:solidFill>
                <a:schemeClr val="tx1"/>
              </a:solidFill>
            </a:endParaRPr>
          </a:p>
          <a:p>
            <a:pPr algn="ctr"/>
            <a:r>
              <a:rPr lang="mr-IN" sz="2200" b="1" dirty="0">
                <a:solidFill>
                  <a:schemeClr val="tx1"/>
                </a:solidFill>
              </a:rPr>
              <a:t>…</a:t>
            </a:r>
            <a:endParaRPr lang="en-US" sz="2200" b="1" dirty="0">
              <a:solidFill>
                <a:schemeClr val="tx1"/>
              </a:solidFill>
            </a:endParaRPr>
          </a:p>
          <a:p>
            <a:pPr algn="ctr"/>
            <a:endParaRPr lang="en-US" sz="2200" b="1" dirty="0">
              <a:solidFill>
                <a:schemeClr val="tx1"/>
              </a:solidFill>
            </a:endParaRPr>
          </a:p>
          <a:p>
            <a:pPr algn="ctr"/>
            <a:r>
              <a:rPr lang="mr-IN" sz="2200" b="1" dirty="0">
                <a:solidFill>
                  <a:schemeClr val="tx1"/>
                </a:solidFill>
              </a:rPr>
              <a:t>…</a:t>
            </a:r>
            <a:endParaRPr lang="en-US" sz="2200" b="1" dirty="0">
              <a:solidFill>
                <a:schemeClr val="tx1"/>
              </a:solidFill>
            </a:endParaRPr>
          </a:p>
          <a:p>
            <a:pPr algn="ctr"/>
            <a:endParaRPr lang="en-US" sz="2200" b="1" dirty="0">
              <a:solidFill>
                <a:schemeClr val="tx1"/>
              </a:solidFill>
            </a:endParaRPr>
          </a:p>
          <a:p>
            <a:pPr algn="ctr"/>
            <a:r>
              <a:rPr lang="mr-IN" sz="2200" b="1" dirty="0">
                <a:solidFill>
                  <a:schemeClr val="tx1"/>
                </a:solidFill>
              </a:rPr>
              <a:t>…</a:t>
            </a:r>
            <a:endParaRPr lang="en-US" sz="2200" b="1" dirty="0">
              <a:solidFill>
                <a:schemeClr val="tx1"/>
              </a:solidFill>
            </a:endParaRPr>
          </a:p>
          <a:p>
            <a:pPr algn="ctr"/>
            <a:endParaRPr lang="en-US" sz="2200" b="1" dirty="0">
              <a:solidFill>
                <a:schemeClr val="tx1"/>
              </a:solidFill>
            </a:endParaRPr>
          </a:p>
          <a:p>
            <a:pPr algn="ctr"/>
            <a:r>
              <a:rPr lang="mr-IN" sz="2200" b="1" dirty="0">
                <a:solidFill>
                  <a:schemeClr val="tx1"/>
                </a:solidFill>
              </a:rPr>
              <a:t>…</a:t>
            </a:r>
            <a:endParaRPr lang="en-US" sz="2200" b="1" dirty="0">
              <a:solidFill>
                <a:schemeClr val="tx1"/>
              </a:solidFill>
            </a:endParaRPr>
          </a:p>
        </p:txBody>
      </p:sp>
      <p:sp>
        <p:nvSpPr>
          <p:cNvPr id="11" name="TextBox 10"/>
          <p:cNvSpPr txBox="1"/>
          <p:nvPr/>
        </p:nvSpPr>
        <p:spPr>
          <a:xfrm rot="16200000">
            <a:off x="2052279" y="4174699"/>
            <a:ext cx="2173148" cy="400110"/>
          </a:xfrm>
          <a:prstGeom prst="rect">
            <a:avLst/>
          </a:prstGeom>
          <a:noFill/>
        </p:spPr>
        <p:txBody>
          <a:bodyPr wrap="square" rtlCol="0">
            <a:spAutoFit/>
          </a:bodyPr>
          <a:lstStyle/>
          <a:p>
            <a:r>
              <a:rPr lang="en-US" sz="2000" b="1" dirty="0">
                <a:solidFill>
                  <a:srgbClr val="0070C0"/>
                </a:solidFill>
              </a:rPr>
              <a:t>Bin x </a:t>
            </a:r>
            <a:r>
              <a:rPr lang="en-US" sz="2000" b="1" dirty="0" err="1">
                <a:solidFill>
                  <a:srgbClr val="0070C0"/>
                </a:solidFill>
              </a:rPr>
              <a:t>Bitvector</a:t>
            </a:r>
            <a:endParaRPr lang="en-US" sz="2000" b="1" dirty="0">
              <a:solidFill>
                <a:srgbClr val="0070C0"/>
              </a:solidFill>
            </a:endParaRPr>
          </a:p>
        </p:txBody>
      </p:sp>
      <p:sp>
        <p:nvSpPr>
          <p:cNvPr id="12" name="TextBox 11"/>
          <p:cNvSpPr txBox="1"/>
          <p:nvPr/>
        </p:nvSpPr>
        <p:spPr>
          <a:xfrm>
            <a:off x="2500654" y="2847807"/>
            <a:ext cx="2308472" cy="3477875"/>
          </a:xfrm>
          <a:prstGeom prst="rect">
            <a:avLst/>
          </a:prstGeom>
          <a:noFill/>
        </p:spPr>
        <p:txBody>
          <a:bodyPr wrap="square" rtlCol="0">
            <a:spAutoFit/>
          </a:bodyPr>
          <a:lstStyle/>
          <a:p>
            <a:pPr algn="r"/>
            <a:r>
              <a:rPr lang="en-US" sz="2200" spc="300" dirty="0"/>
              <a:t>AAAAA</a:t>
            </a:r>
          </a:p>
          <a:p>
            <a:pPr algn="r"/>
            <a:r>
              <a:rPr lang="mr-IN" sz="2200" spc="300" dirty="0"/>
              <a:t>…</a:t>
            </a:r>
            <a:endParaRPr lang="en-US" sz="2200" spc="300" dirty="0"/>
          </a:p>
          <a:p>
            <a:pPr algn="r"/>
            <a:r>
              <a:rPr lang="en-US" sz="2200" spc="300" dirty="0"/>
              <a:t>CGTGA</a:t>
            </a:r>
          </a:p>
          <a:p>
            <a:pPr algn="r"/>
            <a:r>
              <a:rPr lang="mr-IN" sz="2200" spc="300" dirty="0"/>
              <a:t>…</a:t>
            </a:r>
            <a:endParaRPr lang="en-US" sz="2200" spc="300" dirty="0"/>
          </a:p>
          <a:p>
            <a:pPr algn="r"/>
            <a:r>
              <a:rPr lang="en-US" sz="2200" spc="300" dirty="0"/>
              <a:t>TGAGT</a:t>
            </a:r>
          </a:p>
          <a:p>
            <a:pPr algn="r"/>
            <a:r>
              <a:rPr lang="mr-IN" sz="2200" spc="300" dirty="0"/>
              <a:t>…</a:t>
            </a:r>
            <a:endParaRPr lang="en-US" sz="2200" spc="300" dirty="0"/>
          </a:p>
          <a:p>
            <a:pPr algn="r"/>
            <a:r>
              <a:rPr lang="en-US" sz="2200" spc="300" dirty="0"/>
              <a:t>GAGTC</a:t>
            </a:r>
          </a:p>
          <a:p>
            <a:pPr algn="r"/>
            <a:r>
              <a:rPr lang="mr-IN" sz="2200" spc="300" dirty="0"/>
              <a:t>…</a:t>
            </a:r>
            <a:endParaRPr lang="en-US" sz="2200" spc="300" dirty="0"/>
          </a:p>
          <a:p>
            <a:pPr algn="r"/>
            <a:r>
              <a:rPr lang="en-US" sz="2200" spc="300" dirty="0"/>
              <a:t>GTGAG</a:t>
            </a:r>
          </a:p>
          <a:p>
            <a:pPr algn="r"/>
            <a:r>
              <a:rPr lang="mr-IN" sz="2200" spc="300" dirty="0"/>
              <a:t>…</a:t>
            </a:r>
            <a:endParaRPr lang="en-US" sz="2200" spc="300" dirty="0"/>
          </a:p>
        </p:txBody>
      </p:sp>
      <p:sp>
        <p:nvSpPr>
          <p:cNvPr id="13" name="TextBox 12"/>
          <p:cNvSpPr txBox="1"/>
          <p:nvPr/>
        </p:nvSpPr>
        <p:spPr>
          <a:xfrm>
            <a:off x="889792" y="1144626"/>
            <a:ext cx="4474230" cy="646331"/>
          </a:xfrm>
          <a:prstGeom prst="rect">
            <a:avLst/>
          </a:prstGeom>
          <a:noFill/>
        </p:spPr>
        <p:txBody>
          <a:bodyPr wrap="square" rtlCol="0">
            <a:spAutoFit/>
          </a:bodyPr>
          <a:lstStyle/>
          <a:p>
            <a:r>
              <a:rPr lang="en-US" sz="3600" b="1" dirty="0"/>
              <a:t>C     G     T     G     A</a:t>
            </a:r>
            <a:endParaRPr lang="en-US" sz="3600" dirty="0"/>
          </a:p>
        </p:txBody>
      </p:sp>
      <p:sp>
        <p:nvSpPr>
          <p:cNvPr id="17" name="TextBox 16"/>
          <p:cNvSpPr txBox="1"/>
          <p:nvPr/>
        </p:nvSpPr>
        <p:spPr>
          <a:xfrm>
            <a:off x="1850365" y="1156076"/>
            <a:ext cx="4474230" cy="646331"/>
          </a:xfrm>
          <a:prstGeom prst="rect">
            <a:avLst/>
          </a:prstGeom>
          <a:noFill/>
        </p:spPr>
        <p:txBody>
          <a:bodyPr wrap="square" rtlCol="0">
            <a:spAutoFit/>
          </a:bodyPr>
          <a:lstStyle/>
          <a:p>
            <a:r>
              <a:rPr lang="en-US" sz="3600" b="1" dirty="0"/>
              <a:t>G     T     G     A     G</a:t>
            </a:r>
            <a:endParaRPr lang="en-US" sz="3600" dirty="0"/>
          </a:p>
        </p:txBody>
      </p:sp>
      <p:sp>
        <p:nvSpPr>
          <p:cNvPr id="18" name="TextBox 17"/>
          <p:cNvSpPr txBox="1"/>
          <p:nvPr/>
        </p:nvSpPr>
        <p:spPr>
          <a:xfrm>
            <a:off x="2862551" y="1148370"/>
            <a:ext cx="4474230" cy="646331"/>
          </a:xfrm>
          <a:prstGeom prst="rect">
            <a:avLst/>
          </a:prstGeom>
          <a:noFill/>
        </p:spPr>
        <p:txBody>
          <a:bodyPr wrap="square" rtlCol="0">
            <a:spAutoFit/>
          </a:bodyPr>
          <a:lstStyle/>
          <a:p>
            <a:r>
              <a:rPr lang="en-US" sz="3600" b="1" dirty="0"/>
              <a:t>T     G     A     G     T</a:t>
            </a:r>
            <a:endParaRPr lang="en-US" sz="3600" dirty="0"/>
          </a:p>
        </p:txBody>
      </p:sp>
      <p:sp>
        <p:nvSpPr>
          <p:cNvPr id="19" name="TextBox 18"/>
          <p:cNvSpPr txBox="1"/>
          <p:nvPr/>
        </p:nvSpPr>
        <p:spPr>
          <a:xfrm>
            <a:off x="3811991" y="1149340"/>
            <a:ext cx="4474230" cy="646331"/>
          </a:xfrm>
          <a:prstGeom prst="rect">
            <a:avLst/>
          </a:prstGeom>
          <a:noFill/>
        </p:spPr>
        <p:txBody>
          <a:bodyPr wrap="square" rtlCol="0">
            <a:spAutoFit/>
          </a:bodyPr>
          <a:lstStyle/>
          <a:p>
            <a:r>
              <a:rPr lang="en-US" sz="3600" b="1"/>
              <a:t>G     </a:t>
            </a:r>
            <a:r>
              <a:rPr lang="en-US" sz="3600" b="1" dirty="0"/>
              <a:t>A     </a:t>
            </a:r>
            <a:r>
              <a:rPr lang="en-US" sz="3600" b="1"/>
              <a:t>G     T     C</a:t>
            </a:r>
            <a:endParaRPr lang="en-US" sz="3600" dirty="0"/>
          </a:p>
        </p:txBody>
      </p:sp>
      <p:sp>
        <p:nvSpPr>
          <p:cNvPr id="20" name="TextBox 19"/>
          <p:cNvSpPr txBox="1"/>
          <p:nvPr/>
        </p:nvSpPr>
        <p:spPr>
          <a:xfrm>
            <a:off x="4852269" y="5524021"/>
            <a:ext cx="458462" cy="430887"/>
          </a:xfrm>
          <a:prstGeom prst="rect">
            <a:avLst/>
          </a:prstGeom>
          <a:noFill/>
        </p:spPr>
        <p:txBody>
          <a:bodyPr wrap="square" rtlCol="0">
            <a:spAutoFit/>
          </a:bodyPr>
          <a:lstStyle/>
          <a:p>
            <a:pPr algn="r"/>
            <a:r>
              <a:rPr lang="en-US" sz="2200" b="1" spc="300" dirty="0"/>
              <a:t>1</a:t>
            </a:r>
          </a:p>
        </p:txBody>
      </p:sp>
      <p:sp>
        <p:nvSpPr>
          <p:cNvPr id="21" name="TextBox 20"/>
          <p:cNvSpPr txBox="1"/>
          <p:nvPr/>
        </p:nvSpPr>
        <p:spPr>
          <a:xfrm>
            <a:off x="4852269" y="5528365"/>
            <a:ext cx="458462" cy="430887"/>
          </a:xfrm>
          <a:prstGeom prst="rect">
            <a:avLst/>
          </a:prstGeom>
          <a:noFill/>
        </p:spPr>
        <p:txBody>
          <a:bodyPr wrap="square" rtlCol="0">
            <a:spAutoFit/>
          </a:bodyPr>
          <a:lstStyle/>
          <a:p>
            <a:pPr algn="r"/>
            <a:r>
              <a:rPr lang="en-US" sz="2200" b="1" spc="300" dirty="0"/>
              <a:t>0</a:t>
            </a:r>
          </a:p>
        </p:txBody>
      </p:sp>
      <p:sp>
        <p:nvSpPr>
          <p:cNvPr id="22" name="TextBox 21"/>
          <p:cNvSpPr txBox="1"/>
          <p:nvPr/>
        </p:nvSpPr>
        <p:spPr>
          <a:xfrm>
            <a:off x="4852269" y="4854755"/>
            <a:ext cx="458462" cy="430887"/>
          </a:xfrm>
          <a:prstGeom prst="rect">
            <a:avLst/>
          </a:prstGeom>
          <a:noFill/>
        </p:spPr>
        <p:txBody>
          <a:bodyPr wrap="square" rtlCol="0">
            <a:spAutoFit/>
          </a:bodyPr>
          <a:lstStyle/>
          <a:p>
            <a:pPr algn="r"/>
            <a:r>
              <a:rPr lang="en-US" sz="2200" b="1" spc="300" dirty="0"/>
              <a:t>0</a:t>
            </a:r>
          </a:p>
        </p:txBody>
      </p:sp>
      <p:sp>
        <p:nvSpPr>
          <p:cNvPr id="23" name="TextBox 22"/>
          <p:cNvSpPr txBox="1"/>
          <p:nvPr/>
        </p:nvSpPr>
        <p:spPr>
          <a:xfrm>
            <a:off x="4864256" y="4183211"/>
            <a:ext cx="458462" cy="430887"/>
          </a:xfrm>
          <a:prstGeom prst="rect">
            <a:avLst/>
          </a:prstGeom>
          <a:noFill/>
        </p:spPr>
        <p:txBody>
          <a:bodyPr wrap="square" rtlCol="0">
            <a:spAutoFit/>
          </a:bodyPr>
          <a:lstStyle/>
          <a:p>
            <a:pPr algn="r"/>
            <a:r>
              <a:rPr lang="en-US" sz="2200" b="1" spc="300" dirty="0"/>
              <a:t>0</a:t>
            </a:r>
          </a:p>
        </p:txBody>
      </p:sp>
      <p:sp>
        <p:nvSpPr>
          <p:cNvPr id="24" name="TextBox 23"/>
          <p:cNvSpPr txBox="1"/>
          <p:nvPr/>
        </p:nvSpPr>
        <p:spPr>
          <a:xfrm>
            <a:off x="4852269" y="3530154"/>
            <a:ext cx="458462" cy="430887"/>
          </a:xfrm>
          <a:prstGeom prst="rect">
            <a:avLst/>
          </a:prstGeom>
          <a:noFill/>
        </p:spPr>
        <p:txBody>
          <a:bodyPr wrap="square" rtlCol="0">
            <a:spAutoFit/>
          </a:bodyPr>
          <a:lstStyle/>
          <a:p>
            <a:pPr algn="r"/>
            <a:r>
              <a:rPr lang="en-US" sz="2200" b="1" spc="300" dirty="0"/>
              <a:t>0</a:t>
            </a:r>
          </a:p>
        </p:txBody>
      </p:sp>
      <p:sp>
        <p:nvSpPr>
          <p:cNvPr id="25" name="TextBox 24"/>
          <p:cNvSpPr txBox="1"/>
          <p:nvPr/>
        </p:nvSpPr>
        <p:spPr>
          <a:xfrm>
            <a:off x="4852269" y="4836268"/>
            <a:ext cx="458462" cy="430887"/>
          </a:xfrm>
          <a:prstGeom prst="rect">
            <a:avLst/>
          </a:prstGeom>
          <a:noFill/>
        </p:spPr>
        <p:txBody>
          <a:bodyPr wrap="square" rtlCol="0">
            <a:spAutoFit/>
          </a:bodyPr>
          <a:lstStyle/>
          <a:p>
            <a:pPr algn="r"/>
            <a:r>
              <a:rPr lang="en-US" sz="2200" b="1" spc="300" dirty="0"/>
              <a:t>1</a:t>
            </a:r>
          </a:p>
        </p:txBody>
      </p:sp>
      <p:sp>
        <p:nvSpPr>
          <p:cNvPr id="26" name="TextBox 25"/>
          <p:cNvSpPr txBox="1"/>
          <p:nvPr/>
        </p:nvSpPr>
        <p:spPr>
          <a:xfrm>
            <a:off x="4864256" y="4175369"/>
            <a:ext cx="458462" cy="430887"/>
          </a:xfrm>
          <a:prstGeom prst="rect">
            <a:avLst/>
          </a:prstGeom>
          <a:noFill/>
        </p:spPr>
        <p:txBody>
          <a:bodyPr wrap="square" rtlCol="0">
            <a:spAutoFit/>
          </a:bodyPr>
          <a:lstStyle/>
          <a:p>
            <a:pPr algn="r"/>
            <a:r>
              <a:rPr lang="en-US" sz="2200" b="1" spc="300" dirty="0"/>
              <a:t>1</a:t>
            </a:r>
          </a:p>
        </p:txBody>
      </p:sp>
      <p:sp>
        <p:nvSpPr>
          <p:cNvPr id="27" name="TextBox 26"/>
          <p:cNvSpPr txBox="1"/>
          <p:nvPr/>
        </p:nvSpPr>
        <p:spPr>
          <a:xfrm>
            <a:off x="4852269" y="3532236"/>
            <a:ext cx="458462" cy="430887"/>
          </a:xfrm>
          <a:prstGeom prst="rect">
            <a:avLst/>
          </a:prstGeom>
          <a:noFill/>
        </p:spPr>
        <p:txBody>
          <a:bodyPr wrap="square" rtlCol="0">
            <a:spAutoFit/>
          </a:bodyPr>
          <a:lstStyle/>
          <a:p>
            <a:pPr algn="r"/>
            <a:r>
              <a:rPr lang="en-US" sz="2200" b="1" spc="300" dirty="0"/>
              <a:t>1</a:t>
            </a:r>
          </a:p>
        </p:txBody>
      </p:sp>
    </p:spTree>
    <p:extLst>
      <p:ext uri="{BB962C8B-B14F-4D97-AF65-F5344CB8AC3E}">
        <p14:creationId xmlns:p14="http://schemas.microsoft.com/office/powerpoint/2010/main" val="15459761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3"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3"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3"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3"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ssolve">
                                      <p:cBhvr>
                                        <p:cTn id="23" dur="500"/>
                                        <p:tgtEl>
                                          <p:spTgt spid="11"/>
                                        </p:tgtEl>
                                      </p:cBhvr>
                                    </p:animEffect>
                                  </p:childTnLst>
                                </p:cTn>
                              </p:par>
                              <p:par>
                                <p:cTn id="24" presetID="1" presetClass="entr" presetSubtype="0" fill="hold" grpId="1" nodeType="withEffect">
                                  <p:stCondLst>
                                    <p:cond delay="0"/>
                                  </p:stCondLst>
                                  <p:childTnLst>
                                    <p:set>
                                      <p:cBhvr>
                                        <p:cTn id="25" dur="1" fill="hold">
                                          <p:stCondLst>
                                            <p:cond delay="0"/>
                                          </p:stCondLst>
                                        </p:cTn>
                                        <p:tgtEl>
                                          <p:spTgt spid="12">
                                            <p:txEl>
                                              <p:pRg st="0" end="0"/>
                                            </p:txEl>
                                          </p:spTgt>
                                        </p:tgtEl>
                                        <p:attrNameLst>
                                          <p:attrName>style.visibility</p:attrName>
                                        </p:attrNameLst>
                                      </p:cBhvr>
                                      <p:to>
                                        <p:strVal val="visible"/>
                                      </p:to>
                                    </p:set>
                                  </p:childTnLst>
                                </p:cTn>
                              </p:par>
                              <p:par>
                                <p:cTn id="26" presetID="1" presetClass="entr" presetSubtype="0" fill="hold" grpId="1" nodeType="withEffect">
                                  <p:stCondLst>
                                    <p:cond delay="0"/>
                                  </p:stCondLst>
                                  <p:childTnLst>
                                    <p:set>
                                      <p:cBhvr>
                                        <p:cTn id="27" dur="1" fill="hold">
                                          <p:stCondLst>
                                            <p:cond delay="0"/>
                                          </p:stCondLst>
                                        </p:cTn>
                                        <p:tgtEl>
                                          <p:spTgt spid="12">
                                            <p:txEl>
                                              <p:pRg st="1" end="1"/>
                                            </p:txEl>
                                          </p:spTgt>
                                        </p:tgtEl>
                                        <p:attrNameLst>
                                          <p:attrName>style.visibility</p:attrName>
                                        </p:attrNameLst>
                                      </p:cBhvr>
                                      <p:to>
                                        <p:strVal val="visible"/>
                                      </p:to>
                                    </p:set>
                                  </p:childTnLst>
                                </p:cTn>
                              </p:par>
                              <p:par>
                                <p:cTn id="28" presetID="1" presetClass="entr" presetSubtype="0" fill="hold" grpId="1" nodeType="withEffect">
                                  <p:stCondLst>
                                    <p:cond delay="0"/>
                                  </p:stCondLst>
                                  <p:childTnLst>
                                    <p:set>
                                      <p:cBhvr>
                                        <p:cTn id="29" dur="1" fill="hold">
                                          <p:stCondLst>
                                            <p:cond delay="0"/>
                                          </p:stCondLst>
                                        </p:cTn>
                                        <p:tgtEl>
                                          <p:spTgt spid="12">
                                            <p:txEl>
                                              <p:pRg st="2" end="2"/>
                                            </p:txEl>
                                          </p:spTgt>
                                        </p:tgtEl>
                                        <p:attrNameLst>
                                          <p:attrName>style.visibility</p:attrName>
                                        </p:attrNameLst>
                                      </p:cBhvr>
                                      <p:to>
                                        <p:strVal val="visible"/>
                                      </p:to>
                                    </p:set>
                                  </p:childTnLst>
                                </p:cTn>
                              </p:par>
                              <p:par>
                                <p:cTn id="30" presetID="1" presetClass="entr" presetSubtype="0" fill="hold" grpId="1" nodeType="withEffect">
                                  <p:stCondLst>
                                    <p:cond delay="0"/>
                                  </p:stCondLst>
                                  <p:childTnLst>
                                    <p:set>
                                      <p:cBhvr>
                                        <p:cTn id="31" dur="1" fill="hold">
                                          <p:stCondLst>
                                            <p:cond delay="0"/>
                                          </p:stCondLst>
                                        </p:cTn>
                                        <p:tgtEl>
                                          <p:spTgt spid="12">
                                            <p:txEl>
                                              <p:pRg st="3" end="3"/>
                                            </p:txEl>
                                          </p:spTgt>
                                        </p:tgtEl>
                                        <p:attrNameLst>
                                          <p:attrName>style.visibility</p:attrName>
                                        </p:attrNameLst>
                                      </p:cBhvr>
                                      <p:to>
                                        <p:strVal val="visible"/>
                                      </p:to>
                                    </p:set>
                                  </p:childTnLst>
                                </p:cTn>
                              </p:par>
                              <p:par>
                                <p:cTn id="32" presetID="1" presetClass="entr" presetSubtype="0" fill="hold" grpId="1" nodeType="withEffect">
                                  <p:stCondLst>
                                    <p:cond delay="0"/>
                                  </p:stCondLst>
                                  <p:childTnLst>
                                    <p:set>
                                      <p:cBhvr>
                                        <p:cTn id="33" dur="1" fill="hold">
                                          <p:stCondLst>
                                            <p:cond delay="0"/>
                                          </p:stCondLst>
                                        </p:cTn>
                                        <p:tgtEl>
                                          <p:spTgt spid="12">
                                            <p:txEl>
                                              <p:pRg st="4" end="4"/>
                                            </p:txEl>
                                          </p:spTgt>
                                        </p:tgtEl>
                                        <p:attrNameLst>
                                          <p:attrName>style.visibility</p:attrName>
                                        </p:attrNameLst>
                                      </p:cBhvr>
                                      <p:to>
                                        <p:strVal val="visible"/>
                                      </p:to>
                                    </p:set>
                                  </p:childTnLst>
                                </p:cTn>
                              </p:par>
                              <p:par>
                                <p:cTn id="34" presetID="1" presetClass="entr" presetSubtype="0" fill="hold" grpId="1" nodeType="withEffect">
                                  <p:stCondLst>
                                    <p:cond delay="0"/>
                                  </p:stCondLst>
                                  <p:childTnLst>
                                    <p:set>
                                      <p:cBhvr>
                                        <p:cTn id="35" dur="1" fill="hold">
                                          <p:stCondLst>
                                            <p:cond delay="0"/>
                                          </p:stCondLst>
                                        </p:cTn>
                                        <p:tgtEl>
                                          <p:spTgt spid="12">
                                            <p:txEl>
                                              <p:pRg st="5" end="5"/>
                                            </p:txEl>
                                          </p:spTgt>
                                        </p:tgtEl>
                                        <p:attrNameLst>
                                          <p:attrName>style.visibility</p:attrName>
                                        </p:attrNameLst>
                                      </p:cBhvr>
                                      <p:to>
                                        <p:strVal val="visible"/>
                                      </p:to>
                                    </p:set>
                                  </p:childTnLst>
                                </p:cTn>
                              </p:par>
                              <p:par>
                                <p:cTn id="36" presetID="1" presetClass="entr" presetSubtype="0" fill="hold" grpId="1" nodeType="withEffect">
                                  <p:stCondLst>
                                    <p:cond delay="0"/>
                                  </p:stCondLst>
                                  <p:childTnLst>
                                    <p:set>
                                      <p:cBhvr>
                                        <p:cTn id="37" dur="1" fill="hold">
                                          <p:stCondLst>
                                            <p:cond delay="0"/>
                                          </p:stCondLst>
                                        </p:cTn>
                                        <p:tgtEl>
                                          <p:spTgt spid="12">
                                            <p:txEl>
                                              <p:pRg st="6" end="6"/>
                                            </p:txEl>
                                          </p:spTgt>
                                        </p:tgtEl>
                                        <p:attrNameLst>
                                          <p:attrName>style.visibility</p:attrName>
                                        </p:attrNameLst>
                                      </p:cBhvr>
                                      <p:to>
                                        <p:strVal val="visible"/>
                                      </p:to>
                                    </p:set>
                                  </p:childTnLst>
                                </p:cTn>
                              </p:par>
                              <p:par>
                                <p:cTn id="38" presetID="1" presetClass="entr" presetSubtype="0" fill="hold" grpId="1" nodeType="withEffect">
                                  <p:stCondLst>
                                    <p:cond delay="0"/>
                                  </p:stCondLst>
                                  <p:childTnLst>
                                    <p:set>
                                      <p:cBhvr>
                                        <p:cTn id="39" dur="1" fill="hold">
                                          <p:stCondLst>
                                            <p:cond delay="0"/>
                                          </p:stCondLst>
                                        </p:cTn>
                                        <p:tgtEl>
                                          <p:spTgt spid="12">
                                            <p:txEl>
                                              <p:pRg st="7" end="7"/>
                                            </p:txEl>
                                          </p:spTgt>
                                        </p:tgtEl>
                                        <p:attrNameLst>
                                          <p:attrName>style.visibility</p:attrName>
                                        </p:attrNameLst>
                                      </p:cBhvr>
                                      <p:to>
                                        <p:strVal val="visible"/>
                                      </p:to>
                                    </p:set>
                                  </p:childTnLst>
                                </p:cTn>
                              </p:par>
                              <p:par>
                                <p:cTn id="40" presetID="1" presetClass="entr" presetSubtype="0" fill="hold" grpId="1" nodeType="withEffect">
                                  <p:stCondLst>
                                    <p:cond delay="0"/>
                                  </p:stCondLst>
                                  <p:childTnLst>
                                    <p:set>
                                      <p:cBhvr>
                                        <p:cTn id="41" dur="1" fill="hold">
                                          <p:stCondLst>
                                            <p:cond delay="0"/>
                                          </p:stCondLst>
                                        </p:cTn>
                                        <p:tgtEl>
                                          <p:spTgt spid="12">
                                            <p:txEl>
                                              <p:pRg st="8" end="8"/>
                                            </p:txEl>
                                          </p:spTgt>
                                        </p:tgtEl>
                                        <p:attrNameLst>
                                          <p:attrName>style.visibility</p:attrName>
                                        </p:attrNameLst>
                                      </p:cBhvr>
                                      <p:to>
                                        <p:strVal val="visible"/>
                                      </p:to>
                                    </p:set>
                                  </p:childTnLst>
                                </p:cTn>
                              </p:par>
                              <p:par>
                                <p:cTn id="42" presetID="1" presetClass="entr" presetSubtype="0" fill="hold" grpId="1" nodeType="withEffect">
                                  <p:stCondLst>
                                    <p:cond delay="0"/>
                                  </p:stCondLst>
                                  <p:childTnLst>
                                    <p:set>
                                      <p:cBhvr>
                                        <p:cTn id="43" dur="1" fill="hold">
                                          <p:stCondLst>
                                            <p:cond delay="0"/>
                                          </p:stCondLst>
                                        </p:cTn>
                                        <p:tgtEl>
                                          <p:spTgt spid="12">
                                            <p:txEl>
                                              <p:pRg st="9" end="9"/>
                                            </p:txEl>
                                          </p:spTgt>
                                        </p:tgtEl>
                                        <p:attrNameLst>
                                          <p:attrName>style.visibility</p:attrName>
                                        </p:attrNameLst>
                                      </p:cBhvr>
                                      <p:to>
                                        <p:strVal val="visible"/>
                                      </p:to>
                                    </p:set>
                                  </p:childTnLst>
                                </p:cTn>
                              </p:par>
                              <p:par>
                                <p:cTn id="44" presetID="9"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dissolve">
                                      <p:cBhvr>
                                        <p:cTn id="46" dur="500"/>
                                        <p:tgtEl>
                                          <p:spTgt spid="10"/>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dissolve">
                                      <p:cBhvr>
                                        <p:cTn id="49" dur="500"/>
                                        <p:tgtEl>
                                          <p:spTgt spid="21"/>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dissolve">
                                      <p:cBhvr>
                                        <p:cTn id="52" dur="500"/>
                                        <p:tgtEl>
                                          <p:spTgt spid="22"/>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dissolve">
                                      <p:cBhvr>
                                        <p:cTn id="55" dur="500"/>
                                        <p:tgtEl>
                                          <p:spTgt spid="23"/>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dissolve">
                                      <p:cBhvr>
                                        <p:cTn id="58" dur="500"/>
                                        <p:tgtEl>
                                          <p:spTgt spid="24"/>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dissolve">
                                      <p:cBhvr>
                                        <p:cTn id="61" dur="500"/>
                                        <p:tgtEl>
                                          <p:spTgt spid="12"/>
                                        </p:tgtEl>
                                      </p:cBhvr>
                                    </p:animEffect>
                                  </p:childTnLst>
                                </p:cTn>
                              </p:par>
                            </p:childTnLst>
                          </p:cTn>
                        </p:par>
                        <p:par>
                          <p:cTn id="62" fill="hold">
                            <p:stCondLst>
                              <p:cond delay="500"/>
                            </p:stCondLst>
                            <p:childTnLst>
                              <p:par>
                                <p:cTn id="63" presetID="1" presetClass="entr" presetSubtype="0"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6" presetClass="emph" presetSubtype="0" fill="hold" grpId="0" nodeType="clickEffect">
                                  <p:stCondLst>
                                    <p:cond delay="500"/>
                                  </p:stCondLst>
                                  <p:childTnLst>
                                    <p:animScale>
                                      <p:cBhvr>
                                        <p:cTn id="68" dur="500" fill="hold"/>
                                        <p:tgtEl>
                                          <p:spTgt spid="13"/>
                                        </p:tgtEl>
                                      </p:cBhvr>
                                      <p:by x="25000" y="25000"/>
                                    </p:animScale>
                                  </p:childTnLst>
                                </p:cTn>
                              </p:par>
                              <p:par>
                                <p:cTn id="69" presetID="0" presetClass="path" presetSubtype="0" accel="50000" decel="50000" fill="hold" grpId="1" nodeType="withEffect">
                                  <p:stCondLst>
                                    <p:cond delay="0"/>
                                  </p:stCondLst>
                                  <p:childTnLst>
                                    <p:animMotion origin="layout" path="M 0 0 L 0.12066 0.3345 " pathEditMode="relative" ptsTypes="AA">
                                      <p:cBhvr>
                                        <p:cTn id="70" dur="1000" fill="hold"/>
                                        <p:tgtEl>
                                          <p:spTgt spid="13"/>
                                        </p:tgtEl>
                                        <p:attrNameLst>
                                          <p:attrName>ppt_x</p:attrName>
                                          <p:attrName>ppt_y</p:attrName>
                                        </p:attrNameLst>
                                      </p:cBhvr>
                                    </p:animMotion>
                                  </p:childTnLst>
                                </p:cTn>
                              </p:par>
                            </p:childTnLst>
                          </p:cTn>
                        </p:par>
                        <p:par>
                          <p:cTn id="71" fill="hold">
                            <p:stCondLst>
                              <p:cond delay="1000"/>
                            </p:stCondLst>
                            <p:childTnLst>
                              <p:par>
                                <p:cTn id="72" presetID="9" presetClass="exit" presetSubtype="0" fill="hold" grpId="2" nodeType="afterEffect">
                                  <p:stCondLst>
                                    <p:cond delay="0"/>
                                  </p:stCondLst>
                                  <p:childTnLst>
                                    <p:animEffect transition="out" filter="dissolve">
                                      <p:cBhvr>
                                        <p:cTn id="73" dur="500"/>
                                        <p:tgtEl>
                                          <p:spTgt spid="13"/>
                                        </p:tgtEl>
                                      </p:cBhvr>
                                    </p:animEffect>
                                    <p:set>
                                      <p:cBhvr>
                                        <p:cTn id="74" dur="1" fill="hold">
                                          <p:stCondLst>
                                            <p:cond delay="499"/>
                                          </p:stCondLst>
                                        </p:cTn>
                                        <p:tgtEl>
                                          <p:spTgt spid="13"/>
                                        </p:tgtEl>
                                        <p:attrNameLst>
                                          <p:attrName>style.visibility</p:attrName>
                                        </p:attrNameLst>
                                      </p:cBhvr>
                                      <p:to>
                                        <p:strVal val="hidden"/>
                                      </p:to>
                                    </p:set>
                                  </p:childTnLst>
                                </p:cTn>
                              </p:par>
                            </p:childTnLst>
                          </p:cTn>
                        </p:par>
                        <p:par>
                          <p:cTn id="75" fill="hold">
                            <p:stCondLst>
                              <p:cond delay="1500"/>
                            </p:stCondLst>
                            <p:childTnLst>
                              <p:par>
                                <p:cTn id="76" presetID="26" presetClass="emph" presetSubtype="0" fill="hold" nodeType="afterEffect">
                                  <p:stCondLst>
                                    <p:cond delay="0"/>
                                  </p:stCondLst>
                                  <p:childTnLst>
                                    <p:animEffect transition="out" filter="fade">
                                      <p:cBhvr>
                                        <p:cTn id="77" dur="500" tmFilter="0, 0; .2, .5; .8, .5; 1, 0"/>
                                        <p:tgtEl>
                                          <p:spTgt spid="12">
                                            <p:txEl>
                                              <p:pRg st="2" end="2"/>
                                            </p:txEl>
                                          </p:spTgt>
                                        </p:tgtEl>
                                      </p:cBhvr>
                                    </p:animEffect>
                                    <p:animScale>
                                      <p:cBhvr>
                                        <p:cTn id="78" dur="250" autoRev="1" fill="hold"/>
                                        <p:tgtEl>
                                          <p:spTgt spid="12">
                                            <p:txEl>
                                              <p:pRg st="2" end="2"/>
                                            </p:txEl>
                                          </p:spTgt>
                                        </p:tgtEl>
                                      </p:cBhvr>
                                      <p:by x="105000" y="105000"/>
                                    </p:animScale>
                                  </p:childTnLst>
                                </p:cTn>
                              </p:par>
                              <p:par>
                                <p:cTn id="79" presetID="1" presetClass="exit" presetSubtype="0" fill="hold" grpId="1" nodeType="withEffect">
                                  <p:stCondLst>
                                    <p:cond delay="0"/>
                                  </p:stCondLst>
                                  <p:childTnLst>
                                    <p:set>
                                      <p:cBhvr>
                                        <p:cTn id="80" dur="1" fill="hold">
                                          <p:stCondLst>
                                            <p:cond delay="0"/>
                                          </p:stCondLst>
                                        </p:cTn>
                                        <p:tgtEl>
                                          <p:spTgt spid="24"/>
                                        </p:tgtEl>
                                        <p:attrNameLst>
                                          <p:attrName>style.visibility</p:attrName>
                                        </p:attrNameLst>
                                      </p:cBhvr>
                                      <p:to>
                                        <p:strVal val="hidden"/>
                                      </p:to>
                                    </p:set>
                                  </p:childTnLst>
                                </p:cTn>
                              </p:par>
                              <p:par>
                                <p:cTn id="81" presetID="1" presetClass="entr" presetSubtype="0" fill="hold" grpId="1" nodeType="withEffect">
                                  <p:stCondLst>
                                    <p:cond delay="0"/>
                                  </p:stCondLst>
                                  <p:childTnLst>
                                    <p:set>
                                      <p:cBhvr>
                                        <p:cTn id="82" dur="1" fill="hold">
                                          <p:stCondLst>
                                            <p:cond delay="0"/>
                                          </p:stCondLst>
                                        </p:cTn>
                                        <p:tgtEl>
                                          <p:spTgt spid="27"/>
                                        </p:tgtEl>
                                        <p:attrNameLst>
                                          <p:attrName>style.visibility</p:attrName>
                                        </p:attrNameLst>
                                      </p:cBhvr>
                                      <p:to>
                                        <p:strVal val="visible"/>
                                      </p:to>
                                    </p:set>
                                  </p:childTnLst>
                                </p:cTn>
                              </p:par>
                            </p:childTnLst>
                          </p:cTn>
                        </p:par>
                        <p:par>
                          <p:cTn id="83" fill="hold">
                            <p:stCondLst>
                              <p:cond delay="2000"/>
                            </p:stCondLst>
                            <p:childTnLst>
                              <p:par>
                                <p:cTn id="84" presetID="0" presetClass="path" presetSubtype="0" accel="50000" decel="50000" fill="hold" grpId="1" nodeType="afterEffect">
                                  <p:stCondLst>
                                    <p:cond delay="500"/>
                                  </p:stCondLst>
                                  <p:childTnLst>
                                    <p:animMotion origin="layout" path="M 0 0 L 0.10573 0 " pathEditMode="relative" ptsTypes="AA">
                                      <p:cBhvr>
                                        <p:cTn id="85" dur="1000" fill="hold"/>
                                        <p:tgtEl>
                                          <p:spTgt spid="9"/>
                                        </p:tgtEl>
                                        <p:attrNameLst>
                                          <p:attrName>ppt_x</p:attrName>
                                          <p:attrName>ppt_y</p:attrName>
                                        </p:attrNameLst>
                                      </p:cBhvr>
                                    </p:animMotion>
                                  </p:childTnLst>
                                </p:cTn>
                              </p:par>
                            </p:childTnLst>
                          </p:cTn>
                        </p:par>
                        <p:par>
                          <p:cTn id="86" fill="hold">
                            <p:stCondLst>
                              <p:cond delay="3500"/>
                            </p:stCondLst>
                            <p:childTnLst>
                              <p:par>
                                <p:cTn id="87" presetID="6" presetClass="emph" presetSubtype="0" fill="hold" grpId="0" nodeType="afterEffect">
                                  <p:stCondLst>
                                    <p:cond delay="0"/>
                                  </p:stCondLst>
                                  <p:childTnLst>
                                    <p:animScale>
                                      <p:cBhvr>
                                        <p:cTn id="88" dur="500" fill="hold"/>
                                        <p:tgtEl>
                                          <p:spTgt spid="17"/>
                                        </p:tgtEl>
                                      </p:cBhvr>
                                      <p:by x="25000" y="25000"/>
                                    </p:animScale>
                                  </p:childTnLst>
                                </p:cTn>
                              </p:par>
                              <p:par>
                                <p:cTn id="89" presetID="0" presetClass="path" presetSubtype="0" accel="50000" decel="50000" fill="hold" grpId="1" nodeType="withEffect">
                                  <p:stCondLst>
                                    <p:cond delay="0"/>
                                  </p:stCondLst>
                                  <p:childTnLst>
                                    <p:animMotion origin="layout" path="M 1.38889E-6 7.40741E-7 L 0.0191 0.61875 " pathEditMode="relative" rAng="0" ptsTypes="AA">
                                      <p:cBhvr>
                                        <p:cTn id="90" dur="1000" fill="hold"/>
                                        <p:tgtEl>
                                          <p:spTgt spid="17"/>
                                        </p:tgtEl>
                                        <p:attrNameLst>
                                          <p:attrName>ppt_x</p:attrName>
                                          <p:attrName>ppt_y</p:attrName>
                                        </p:attrNameLst>
                                      </p:cBhvr>
                                      <p:rCtr x="955" y="30926"/>
                                    </p:animMotion>
                                  </p:childTnLst>
                                </p:cTn>
                              </p:par>
                            </p:childTnLst>
                          </p:cTn>
                        </p:par>
                        <p:par>
                          <p:cTn id="91" fill="hold">
                            <p:stCondLst>
                              <p:cond delay="4500"/>
                            </p:stCondLst>
                            <p:childTnLst>
                              <p:par>
                                <p:cTn id="92" presetID="9" presetClass="exit" presetSubtype="0" fill="hold" grpId="2" nodeType="afterEffect">
                                  <p:stCondLst>
                                    <p:cond delay="0"/>
                                  </p:stCondLst>
                                  <p:childTnLst>
                                    <p:animEffect transition="out" filter="dissolve">
                                      <p:cBhvr>
                                        <p:cTn id="93" dur="500"/>
                                        <p:tgtEl>
                                          <p:spTgt spid="17"/>
                                        </p:tgtEl>
                                      </p:cBhvr>
                                    </p:animEffect>
                                    <p:set>
                                      <p:cBhvr>
                                        <p:cTn id="94" dur="1" fill="hold">
                                          <p:stCondLst>
                                            <p:cond delay="499"/>
                                          </p:stCondLst>
                                        </p:cTn>
                                        <p:tgtEl>
                                          <p:spTgt spid="17"/>
                                        </p:tgtEl>
                                        <p:attrNameLst>
                                          <p:attrName>style.visibility</p:attrName>
                                        </p:attrNameLst>
                                      </p:cBhvr>
                                      <p:to>
                                        <p:strVal val="hidden"/>
                                      </p:to>
                                    </p:set>
                                  </p:childTnLst>
                                </p:cTn>
                              </p:par>
                            </p:childTnLst>
                          </p:cTn>
                        </p:par>
                        <p:par>
                          <p:cTn id="95" fill="hold">
                            <p:stCondLst>
                              <p:cond delay="5000"/>
                            </p:stCondLst>
                            <p:childTnLst>
                              <p:par>
                                <p:cTn id="96" presetID="26" presetClass="emph" presetSubtype="0" fill="hold" nodeType="afterEffect">
                                  <p:stCondLst>
                                    <p:cond delay="0"/>
                                  </p:stCondLst>
                                  <p:childTnLst>
                                    <p:animEffect transition="out" filter="fade">
                                      <p:cBhvr>
                                        <p:cTn id="97" dur="500" tmFilter="0, 0; .2, .5; .8, .5; 1, 0"/>
                                        <p:tgtEl>
                                          <p:spTgt spid="12">
                                            <p:txEl>
                                              <p:pRg st="8" end="8"/>
                                            </p:txEl>
                                          </p:spTgt>
                                        </p:tgtEl>
                                      </p:cBhvr>
                                    </p:animEffect>
                                    <p:animScale>
                                      <p:cBhvr>
                                        <p:cTn id="98" dur="250" autoRev="1" fill="hold"/>
                                        <p:tgtEl>
                                          <p:spTgt spid="12">
                                            <p:txEl>
                                              <p:pRg st="8" end="8"/>
                                            </p:txEl>
                                          </p:spTgt>
                                        </p:tgtEl>
                                      </p:cBhvr>
                                      <p:by x="105000" y="105000"/>
                                    </p:animScale>
                                  </p:childTnLst>
                                </p:cTn>
                              </p:par>
                              <p:par>
                                <p:cTn id="99" presetID="1" presetClass="entr" presetSubtype="0" fill="hold" grpId="1" nodeType="withEffect">
                                  <p:stCondLst>
                                    <p:cond delay="0"/>
                                  </p:stCondLst>
                                  <p:childTnLst>
                                    <p:set>
                                      <p:cBhvr>
                                        <p:cTn id="100" dur="1" fill="hold">
                                          <p:stCondLst>
                                            <p:cond delay="0"/>
                                          </p:stCondLst>
                                        </p:cTn>
                                        <p:tgtEl>
                                          <p:spTgt spid="20"/>
                                        </p:tgtEl>
                                        <p:attrNameLst>
                                          <p:attrName>style.visibility</p:attrName>
                                        </p:attrNameLst>
                                      </p:cBhvr>
                                      <p:to>
                                        <p:strVal val="visible"/>
                                      </p:to>
                                    </p:set>
                                  </p:childTnLst>
                                </p:cTn>
                              </p:par>
                              <p:par>
                                <p:cTn id="101" presetID="1" presetClass="exit" presetSubtype="0" fill="hold" grpId="1" nodeType="withEffect">
                                  <p:stCondLst>
                                    <p:cond delay="0"/>
                                  </p:stCondLst>
                                  <p:childTnLst>
                                    <p:set>
                                      <p:cBhvr>
                                        <p:cTn id="102" dur="1" fill="hold">
                                          <p:stCondLst>
                                            <p:cond delay="0"/>
                                          </p:stCondLst>
                                        </p:cTn>
                                        <p:tgtEl>
                                          <p:spTgt spid="21"/>
                                        </p:tgtEl>
                                        <p:attrNameLst>
                                          <p:attrName>style.visibility</p:attrName>
                                        </p:attrNameLst>
                                      </p:cBhvr>
                                      <p:to>
                                        <p:strVal val="hidden"/>
                                      </p:to>
                                    </p:set>
                                  </p:childTnLst>
                                </p:cTn>
                              </p:par>
                            </p:childTnLst>
                          </p:cTn>
                        </p:par>
                        <p:par>
                          <p:cTn id="103" fill="hold">
                            <p:stCondLst>
                              <p:cond delay="5500"/>
                            </p:stCondLst>
                            <p:childTnLst>
                              <p:par>
                                <p:cTn id="104" presetID="0" presetClass="path" presetSubtype="0" accel="50000" decel="50000" fill="hold" grpId="2" nodeType="afterEffect">
                                  <p:stCondLst>
                                    <p:cond delay="0"/>
                                  </p:stCondLst>
                                  <p:childTnLst>
                                    <p:animMotion origin="layout" path="M 0.10573 -1.11111E-6 L 0.21441 0.00162 " pathEditMode="fixed" rAng="0" ptsTypes="AA">
                                      <p:cBhvr>
                                        <p:cTn id="105" dur="1000" fill="hold"/>
                                        <p:tgtEl>
                                          <p:spTgt spid="9"/>
                                        </p:tgtEl>
                                        <p:attrNameLst>
                                          <p:attrName>ppt_x</p:attrName>
                                          <p:attrName>ppt_y</p:attrName>
                                        </p:attrNameLst>
                                      </p:cBhvr>
                                      <p:rCtr x="5451" y="162"/>
                                    </p:animMotion>
                                  </p:childTnLst>
                                </p:cTn>
                              </p:par>
                            </p:childTnLst>
                          </p:cTn>
                        </p:par>
                        <p:par>
                          <p:cTn id="106" fill="hold">
                            <p:stCondLst>
                              <p:cond delay="6500"/>
                            </p:stCondLst>
                            <p:childTnLst>
                              <p:par>
                                <p:cTn id="107" presetID="6" presetClass="emph" presetSubtype="0" fill="hold" grpId="0" nodeType="afterEffect">
                                  <p:stCondLst>
                                    <p:cond delay="0"/>
                                  </p:stCondLst>
                                  <p:childTnLst>
                                    <p:animScale>
                                      <p:cBhvr>
                                        <p:cTn id="108" dur="500" fill="hold"/>
                                        <p:tgtEl>
                                          <p:spTgt spid="18"/>
                                        </p:tgtEl>
                                      </p:cBhvr>
                                      <p:by x="25000" y="25000"/>
                                    </p:animScale>
                                  </p:childTnLst>
                                </p:cTn>
                              </p:par>
                              <p:par>
                                <p:cTn id="109" presetID="0" presetClass="path" presetSubtype="0" accel="50000" decel="50000" fill="hold" grpId="1" nodeType="withEffect">
                                  <p:stCondLst>
                                    <p:cond delay="0"/>
                                  </p:stCondLst>
                                  <p:childTnLst>
                                    <p:animMotion origin="layout" path="M 1.11111E-6 -3.33333E-6 L -0.09514 0.42639 " pathEditMode="relative" rAng="0" ptsTypes="AA">
                                      <p:cBhvr>
                                        <p:cTn id="110" dur="1000" fill="hold"/>
                                        <p:tgtEl>
                                          <p:spTgt spid="18"/>
                                        </p:tgtEl>
                                        <p:attrNameLst>
                                          <p:attrName>ppt_x</p:attrName>
                                          <p:attrName>ppt_y</p:attrName>
                                        </p:attrNameLst>
                                      </p:cBhvr>
                                      <p:rCtr x="-4757" y="21319"/>
                                    </p:animMotion>
                                  </p:childTnLst>
                                </p:cTn>
                              </p:par>
                            </p:childTnLst>
                          </p:cTn>
                        </p:par>
                        <p:par>
                          <p:cTn id="111" fill="hold">
                            <p:stCondLst>
                              <p:cond delay="7500"/>
                            </p:stCondLst>
                            <p:childTnLst>
                              <p:par>
                                <p:cTn id="112" presetID="9" presetClass="exit" presetSubtype="0" fill="hold" grpId="2" nodeType="afterEffect">
                                  <p:stCondLst>
                                    <p:cond delay="0"/>
                                  </p:stCondLst>
                                  <p:childTnLst>
                                    <p:animEffect transition="out" filter="dissolve">
                                      <p:cBhvr>
                                        <p:cTn id="113" dur="500"/>
                                        <p:tgtEl>
                                          <p:spTgt spid="18"/>
                                        </p:tgtEl>
                                      </p:cBhvr>
                                    </p:animEffect>
                                    <p:set>
                                      <p:cBhvr>
                                        <p:cTn id="114" dur="1" fill="hold">
                                          <p:stCondLst>
                                            <p:cond delay="499"/>
                                          </p:stCondLst>
                                        </p:cTn>
                                        <p:tgtEl>
                                          <p:spTgt spid="18"/>
                                        </p:tgtEl>
                                        <p:attrNameLst>
                                          <p:attrName>style.visibility</p:attrName>
                                        </p:attrNameLst>
                                      </p:cBhvr>
                                      <p:to>
                                        <p:strVal val="hidden"/>
                                      </p:to>
                                    </p:set>
                                  </p:childTnLst>
                                </p:cTn>
                              </p:par>
                            </p:childTnLst>
                          </p:cTn>
                        </p:par>
                        <p:par>
                          <p:cTn id="115" fill="hold">
                            <p:stCondLst>
                              <p:cond delay="8000"/>
                            </p:stCondLst>
                            <p:childTnLst>
                              <p:par>
                                <p:cTn id="116" presetID="26" presetClass="emph" presetSubtype="0" fill="hold" nodeType="afterEffect">
                                  <p:stCondLst>
                                    <p:cond delay="0"/>
                                  </p:stCondLst>
                                  <p:childTnLst>
                                    <p:animEffect transition="out" filter="fade">
                                      <p:cBhvr>
                                        <p:cTn id="117" dur="500" tmFilter="0, 0; .2, .5; .8, .5; 1, 0"/>
                                        <p:tgtEl>
                                          <p:spTgt spid="12">
                                            <p:txEl>
                                              <p:pRg st="4" end="4"/>
                                            </p:txEl>
                                          </p:spTgt>
                                        </p:tgtEl>
                                      </p:cBhvr>
                                    </p:animEffect>
                                    <p:animScale>
                                      <p:cBhvr>
                                        <p:cTn id="118" dur="250" autoRev="1" fill="hold"/>
                                        <p:tgtEl>
                                          <p:spTgt spid="12">
                                            <p:txEl>
                                              <p:pRg st="4" end="4"/>
                                            </p:txEl>
                                          </p:spTgt>
                                        </p:tgtEl>
                                      </p:cBhvr>
                                      <p:by x="105000" y="105000"/>
                                    </p:animScale>
                                  </p:childTnLst>
                                </p:cTn>
                              </p:par>
                              <p:par>
                                <p:cTn id="119" presetID="1" presetClass="exit" presetSubtype="0" fill="hold" grpId="1" nodeType="withEffect">
                                  <p:stCondLst>
                                    <p:cond delay="0"/>
                                  </p:stCondLst>
                                  <p:childTnLst>
                                    <p:set>
                                      <p:cBhvr>
                                        <p:cTn id="120" dur="1" fill="hold">
                                          <p:stCondLst>
                                            <p:cond delay="0"/>
                                          </p:stCondLst>
                                        </p:cTn>
                                        <p:tgtEl>
                                          <p:spTgt spid="23"/>
                                        </p:tgtEl>
                                        <p:attrNameLst>
                                          <p:attrName>style.visibility</p:attrName>
                                        </p:attrNameLst>
                                      </p:cBhvr>
                                      <p:to>
                                        <p:strVal val="hidden"/>
                                      </p:to>
                                    </p:set>
                                  </p:childTnLst>
                                </p:cTn>
                              </p:par>
                              <p:par>
                                <p:cTn id="121" presetID="1" presetClass="entr" presetSubtype="0" fill="hold" grpId="1" nodeType="withEffect">
                                  <p:stCondLst>
                                    <p:cond delay="0"/>
                                  </p:stCondLst>
                                  <p:childTnLst>
                                    <p:set>
                                      <p:cBhvr>
                                        <p:cTn id="122" dur="1" fill="hold">
                                          <p:stCondLst>
                                            <p:cond delay="0"/>
                                          </p:stCondLst>
                                        </p:cTn>
                                        <p:tgtEl>
                                          <p:spTgt spid="26"/>
                                        </p:tgtEl>
                                        <p:attrNameLst>
                                          <p:attrName>style.visibility</p:attrName>
                                        </p:attrNameLst>
                                      </p:cBhvr>
                                      <p:to>
                                        <p:strVal val="visible"/>
                                      </p:to>
                                    </p:set>
                                  </p:childTnLst>
                                </p:cTn>
                              </p:par>
                            </p:childTnLst>
                          </p:cTn>
                        </p:par>
                        <p:par>
                          <p:cTn id="123" fill="hold">
                            <p:stCondLst>
                              <p:cond delay="8500"/>
                            </p:stCondLst>
                            <p:childTnLst>
                              <p:par>
                                <p:cTn id="124" presetID="0" presetClass="path" presetSubtype="0" accel="50000" decel="50000" fill="hold" grpId="3" nodeType="afterEffect">
                                  <p:stCondLst>
                                    <p:cond delay="0"/>
                                  </p:stCondLst>
                                  <p:childTnLst>
                                    <p:animMotion origin="layout" path="M 0.21441 0.00162 L 0.31823 0.00162 " pathEditMode="fixed" rAng="0" ptsTypes="AA">
                                      <p:cBhvr>
                                        <p:cTn id="125" dur="1000" fill="hold"/>
                                        <p:tgtEl>
                                          <p:spTgt spid="9"/>
                                        </p:tgtEl>
                                        <p:attrNameLst>
                                          <p:attrName>ppt_x</p:attrName>
                                          <p:attrName>ppt_y</p:attrName>
                                        </p:attrNameLst>
                                      </p:cBhvr>
                                      <p:rCtr x="5052" y="-185"/>
                                    </p:animMotion>
                                  </p:childTnLst>
                                </p:cTn>
                              </p:par>
                            </p:childTnLst>
                          </p:cTn>
                        </p:par>
                        <p:par>
                          <p:cTn id="126" fill="hold">
                            <p:stCondLst>
                              <p:cond delay="9500"/>
                            </p:stCondLst>
                            <p:childTnLst>
                              <p:par>
                                <p:cTn id="127" presetID="6" presetClass="emph" presetSubtype="0" fill="hold" grpId="0" nodeType="afterEffect">
                                  <p:stCondLst>
                                    <p:cond delay="0"/>
                                  </p:stCondLst>
                                  <p:childTnLst>
                                    <p:animScale>
                                      <p:cBhvr>
                                        <p:cTn id="128" dur="500" fill="hold"/>
                                        <p:tgtEl>
                                          <p:spTgt spid="19"/>
                                        </p:tgtEl>
                                      </p:cBhvr>
                                      <p:by x="25000" y="25000"/>
                                    </p:animScale>
                                  </p:childTnLst>
                                </p:cTn>
                              </p:par>
                              <p:par>
                                <p:cTn id="129" presetID="0" presetClass="path" presetSubtype="0" accel="50000" decel="50000" fill="hold" grpId="1" nodeType="withEffect">
                                  <p:stCondLst>
                                    <p:cond delay="0"/>
                                  </p:stCondLst>
                                  <p:childTnLst>
                                    <p:animMotion origin="layout" path="M 1.66667E-6 -3.33333E-6 L -0.20729 0.52431 " pathEditMode="relative" rAng="0" ptsTypes="AA">
                                      <p:cBhvr>
                                        <p:cTn id="130" dur="1000" fill="hold"/>
                                        <p:tgtEl>
                                          <p:spTgt spid="19"/>
                                        </p:tgtEl>
                                        <p:attrNameLst>
                                          <p:attrName>ppt_x</p:attrName>
                                          <p:attrName>ppt_y</p:attrName>
                                        </p:attrNameLst>
                                      </p:cBhvr>
                                      <p:rCtr x="-10365" y="26204"/>
                                    </p:animMotion>
                                  </p:childTnLst>
                                </p:cTn>
                              </p:par>
                            </p:childTnLst>
                          </p:cTn>
                        </p:par>
                        <p:par>
                          <p:cTn id="131" fill="hold">
                            <p:stCondLst>
                              <p:cond delay="10500"/>
                            </p:stCondLst>
                            <p:childTnLst>
                              <p:par>
                                <p:cTn id="132" presetID="9" presetClass="exit" presetSubtype="0" fill="hold" grpId="2" nodeType="afterEffect">
                                  <p:stCondLst>
                                    <p:cond delay="0"/>
                                  </p:stCondLst>
                                  <p:childTnLst>
                                    <p:animEffect transition="out" filter="dissolve">
                                      <p:cBhvr>
                                        <p:cTn id="133" dur="500"/>
                                        <p:tgtEl>
                                          <p:spTgt spid="19"/>
                                        </p:tgtEl>
                                      </p:cBhvr>
                                    </p:animEffect>
                                    <p:set>
                                      <p:cBhvr>
                                        <p:cTn id="134" dur="1" fill="hold">
                                          <p:stCondLst>
                                            <p:cond delay="499"/>
                                          </p:stCondLst>
                                        </p:cTn>
                                        <p:tgtEl>
                                          <p:spTgt spid="19"/>
                                        </p:tgtEl>
                                        <p:attrNameLst>
                                          <p:attrName>style.visibility</p:attrName>
                                        </p:attrNameLst>
                                      </p:cBhvr>
                                      <p:to>
                                        <p:strVal val="hidden"/>
                                      </p:to>
                                    </p:set>
                                  </p:childTnLst>
                                </p:cTn>
                              </p:par>
                            </p:childTnLst>
                          </p:cTn>
                        </p:par>
                        <p:par>
                          <p:cTn id="135" fill="hold">
                            <p:stCondLst>
                              <p:cond delay="11000"/>
                            </p:stCondLst>
                            <p:childTnLst>
                              <p:par>
                                <p:cTn id="136" presetID="26" presetClass="emph" presetSubtype="0" fill="hold" nodeType="afterEffect">
                                  <p:stCondLst>
                                    <p:cond delay="0"/>
                                  </p:stCondLst>
                                  <p:childTnLst>
                                    <p:animEffect transition="out" filter="fade">
                                      <p:cBhvr>
                                        <p:cTn id="137" dur="500" tmFilter="0, 0; .2, .5; .8, .5; 1, 0"/>
                                        <p:tgtEl>
                                          <p:spTgt spid="12">
                                            <p:txEl>
                                              <p:pRg st="6" end="6"/>
                                            </p:txEl>
                                          </p:spTgt>
                                        </p:tgtEl>
                                      </p:cBhvr>
                                    </p:animEffect>
                                    <p:animScale>
                                      <p:cBhvr>
                                        <p:cTn id="138" dur="250" autoRev="1" fill="hold"/>
                                        <p:tgtEl>
                                          <p:spTgt spid="12">
                                            <p:txEl>
                                              <p:pRg st="6" end="6"/>
                                            </p:txEl>
                                          </p:spTgt>
                                        </p:tgtEl>
                                      </p:cBhvr>
                                      <p:by x="105000" y="105000"/>
                                    </p:animScale>
                                  </p:childTnLst>
                                </p:cTn>
                              </p:par>
                              <p:par>
                                <p:cTn id="139" presetID="1" presetClass="exit" presetSubtype="0" fill="hold" grpId="1" nodeType="withEffect">
                                  <p:stCondLst>
                                    <p:cond delay="0"/>
                                  </p:stCondLst>
                                  <p:childTnLst>
                                    <p:set>
                                      <p:cBhvr>
                                        <p:cTn id="140" dur="1" fill="hold">
                                          <p:stCondLst>
                                            <p:cond delay="0"/>
                                          </p:stCondLst>
                                        </p:cTn>
                                        <p:tgtEl>
                                          <p:spTgt spid="22"/>
                                        </p:tgtEl>
                                        <p:attrNameLst>
                                          <p:attrName>style.visibility</p:attrName>
                                        </p:attrNameLst>
                                      </p:cBhvr>
                                      <p:to>
                                        <p:strVal val="hidden"/>
                                      </p:to>
                                    </p:set>
                                  </p:childTnLst>
                                </p:cTn>
                              </p:par>
                              <p:par>
                                <p:cTn id="141" presetID="1" presetClass="entr" presetSubtype="0" fill="hold" grpId="1"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9" grpId="1" animBg="1"/>
      <p:bldP spid="9" grpId="2" animBg="1"/>
      <p:bldP spid="9" grpId="3" animBg="1"/>
      <p:bldP spid="10" grpId="0" animBg="1"/>
      <p:bldP spid="11" grpId="0"/>
      <p:bldP spid="12" grpId="0"/>
      <p:bldP spid="12" grpId="1" build="allAtOnce"/>
      <p:bldP spid="13" grpId="0"/>
      <p:bldP spid="13" grpId="1"/>
      <p:bldP spid="13" grpId="2"/>
      <p:bldP spid="13" grpId="3"/>
      <p:bldP spid="17" grpId="0"/>
      <p:bldP spid="17" grpId="1"/>
      <p:bldP spid="17" grpId="2"/>
      <p:bldP spid="17" grpId="3"/>
      <p:bldP spid="18" grpId="0"/>
      <p:bldP spid="18" grpId="1"/>
      <p:bldP spid="18" grpId="2"/>
      <p:bldP spid="18" grpId="3"/>
      <p:bldP spid="19" grpId="0"/>
      <p:bldP spid="19" grpId="1"/>
      <p:bldP spid="19" grpId="2"/>
      <p:bldP spid="19" grpId="3"/>
      <p:bldP spid="20" grpId="1"/>
      <p:bldP spid="21" grpId="0"/>
      <p:bldP spid="21" grpId="1"/>
      <p:bldP spid="22" grpId="0"/>
      <p:bldP spid="22" grpId="1"/>
      <p:bldP spid="23" grpId="0"/>
      <p:bldP spid="23" grpId="1"/>
      <p:bldP spid="24" grpId="0"/>
      <p:bldP spid="24" grpId="1"/>
      <p:bldP spid="25" grpId="1"/>
      <p:bldP spid="26" grpId="1"/>
      <p:bldP spid="2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GRIM-Filter: </a:t>
            </a:r>
            <a:r>
              <a:rPr lang="en-US" sz="4400" b="1" dirty="0" err="1">
                <a:solidFill>
                  <a:schemeClr val="tx1"/>
                </a:solidFill>
                <a:latin typeface="Cambria" charset="0"/>
                <a:ea typeface="Cambria" charset="0"/>
                <a:cs typeface="Cambria" charset="0"/>
              </a:rPr>
              <a:t>Bitvectors</a:t>
            </a:r>
            <a:endParaRPr lang="en-US" sz="4400" b="1" dirty="0">
              <a:solidFill>
                <a:schemeClr val="tx1"/>
              </a:solidFill>
              <a:latin typeface="Cambria" charset="0"/>
              <a:ea typeface="Cambria" charset="0"/>
              <a:cs typeface="Cambria" charset="0"/>
            </a:endParaRPr>
          </a:p>
        </p:txBody>
      </p:sp>
      <p:sp>
        <p:nvSpPr>
          <p:cNvPr id="4" name="Slide Number Placeholder 3"/>
          <p:cNvSpPr>
            <a:spLocks noGrp="1"/>
          </p:cNvSpPr>
          <p:nvPr>
            <p:ph type="sldNum" sz="quarter" idx="11"/>
          </p:nvPr>
        </p:nvSpPr>
        <p:spPr>
          <a:xfrm>
            <a:off x="6705600" y="6215063"/>
            <a:ext cx="2133600" cy="457200"/>
          </a:xfrm>
        </p:spPr>
        <p:txBody>
          <a:bodyPr/>
          <a:lstStyle/>
          <a:p>
            <a:fld id="{4CAE9295-42F8-0747-9AE1-33958E89C374}" type="slidenum">
              <a:rPr lang="en-US" smtClean="0"/>
              <a:t>19</a:t>
            </a:fld>
            <a:endParaRPr lang="en-US" dirty="0"/>
          </a:p>
        </p:txBody>
      </p:sp>
      <p:cxnSp>
        <p:nvCxnSpPr>
          <p:cNvPr id="6" name="Straight Connector 5"/>
          <p:cNvCxnSpPr/>
          <p:nvPr/>
        </p:nvCxnSpPr>
        <p:spPr>
          <a:xfrm>
            <a:off x="6349998" y="1219200"/>
            <a:ext cx="0" cy="487680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8"/>
              <p:cNvSpPr txBox="1"/>
              <p:nvPr/>
            </p:nvSpPr>
            <p:spPr>
              <a:xfrm>
                <a:off x="6553200" y="1741714"/>
                <a:ext cx="2286000" cy="3416320"/>
              </a:xfrm>
              <a:prstGeom prst="rect">
                <a:avLst/>
              </a:prstGeom>
              <a:noFill/>
            </p:spPr>
            <p:txBody>
              <a:bodyPr wrap="square" rtlCol="0">
                <a:spAutoFit/>
              </a:bodyPr>
              <a:lstStyle/>
              <a:p>
                <a:r>
                  <a:rPr lang="en-US" dirty="0"/>
                  <a:t>Storing all </a:t>
                </a:r>
                <a:r>
                  <a:rPr lang="en-US" dirty="0" err="1"/>
                  <a:t>bitvectors</a:t>
                </a:r>
                <a:r>
                  <a:rPr lang="en-US" dirty="0"/>
                  <a:t> </a:t>
                </a:r>
              </a:p>
              <a:p>
                <a:r>
                  <a:rPr lang="en-US" dirty="0"/>
                  <a:t>requires </a:t>
                </a:r>
                <a14:m>
                  <m:oMath xmlns:m="http://schemas.openxmlformats.org/officeDocument/2006/math">
                    <m:sSup>
                      <m:sSupPr>
                        <m:ctrlPr>
                          <a:rPr lang="en-US" i="1">
                            <a:latin typeface="Cambria Math" panose="02040503050406030204" pitchFamily="18" charset="0"/>
                          </a:rPr>
                        </m:ctrlPr>
                      </m:sSupPr>
                      <m:e>
                        <m:r>
                          <a:rPr lang="en-US" i="1">
                            <a:latin typeface="Cambria Math" charset="0"/>
                          </a:rPr>
                          <m:t>4</m:t>
                        </m:r>
                      </m:e>
                      <m:sup>
                        <m:r>
                          <a:rPr lang="en-US" b="0" i="1" smtClean="0">
                            <a:latin typeface="Cambria Math" charset="0"/>
                          </a:rPr>
                          <m:t>𝑛</m:t>
                        </m:r>
                      </m:sup>
                    </m:sSup>
                    <m:r>
                      <a:rPr lang="en-US" i="1">
                        <a:latin typeface="Cambria Math" charset="0"/>
                      </a:rPr>
                      <m:t>∗</m:t>
                    </m:r>
                    <m:r>
                      <a:rPr lang="en-US" i="1">
                        <a:latin typeface="Cambria Math" charset="0"/>
                      </a:rPr>
                      <m:t>𝑡</m:t>
                    </m:r>
                    <m:r>
                      <a:rPr lang="en-US" i="1">
                        <a:latin typeface="Cambria Math" charset="0"/>
                      </a:rPr>
                      <m:t> </m:t>
                    </m:r>
                  </m:oMath>
                </a14:m>
                <a:r>
                  <a:rPr lang="en-US" dirty="0"/>
                  <a:t>bits</a:t>
                </a:r>
              </a:p>
              <a:p>
                <a:r>
                  <a:rPr lang="en-US" dirty="0"/>
                  <a:t>in memory, </a:t>
                </a:r>
              </a:p>
              <a:p>
                <a:r>
                  <a:rPr lang="en-US" dirty="0"/>
                  <a:t>where t = number of bins.</a:t>
                </a:r>
              </a:p>
              <a:p>
                <a:endParaRPr lang="en-US" dirty="0"/>
              </a:p>
              <a:p>
                <a:endParaRPr lang="en-US" dirty="0"/>
              </a:p>
              <a:p>
                <a:endParaRPr lang="en-US" dirty="0"/>
              </a:p>
              <a:p>
                <a:r>
                  <a:rPr lang="en-US" dirty="0"/>
                  <a:t>For </a:t>
                </a:r>
                <a:r>
                  <a:rPr lang="en-US" b="1" dirty="0"/>
                  <a:t>bin size</a:t>
                </a:r>
                <a:r>
                  <a:rPr lang="en-US" dirty="0"/>
                  <a:t> ~200, and </a:t>
                </a:r>
                <a:r>
                  <a:rPr lang="en-US" b="1" dirty="0"/>
                  <a:t>n</a:t>
                </a:r>
                <a:r>
                  <a:rPr lang="en-US" dirty="0"/>
                  <a:t> = 5, </a:t>
                </a:r>
              </a:p>
              <a:p>
                <a:r>
                  <a:rPr lang="en-US" b="1" dirty="0"/>
                  <a:t>memory footprint</a:t>
                </a:r>
                <a:r>
                  <a:rPr lang="en-US" dirty="0"/>
                  <a:t> </a:t>
                </a:r>
              </a:p>
              <a:p>
                <a:r>
                  <a:rPr lang="en-US" dirty="0"/>
                  <a:t>~3.8 GB </a:t>
                </a:r>
              </a:p>
            </p:txBody>
          </p:sp>
        </mc:Choice>
        <mc:Fallback xmlns="">
          <p:sp>
            <p:nvSpPr>
              <p:cNvPr id="9" name="TextBox 8"/>
              <p:cNvSpPr txBox="1">
                <a:spLocks noRot="1" noChangeAspect="1" noMove="1" noResize="1" noEditPoints="1" noAdjustHandles="1" noChangeArrowheads="1" noChangeShapeType="1" noTextEdit="1"/>
              </p:cNvSpPr>
              <p:nvPr/>
            </p:nvSpPr>
            <p:spPr>
              <a:xfrm>
                <a:off x="6553200" y="1741714"/>
                <a:ext cx="2286000" cy="3416320"/>
              </a:xfrm>
              <a:prstGeom prst="rect">
                <a:avLst/>
              </a:prstGeom>
              <a:blipFill rotWithShape="0">
                <a:blip r:embed="rId3"/>
                <a:stretch>
                  <a:fillRect l="-2133" t="-2143" r="-1067" b="-1964"/>
                </a:stretch>
              </a:blipFill>
            </p:spPr>
            <p:txBody>
              <a:bodyPr/>
              <a:lstStyle/>
              <a:p>
                <a:r>
                  <a:rPr lang="en-US">
                    <a:noFill/>
                  </a:rPr>
                  <a:t> </a:t>
                </a:r>
              </a:p>
            </p:txBody>
          </p:sp>
        </mc:Fallback>
      </mc:AlternateContent>
      <p:pic>
        <p:nvPicPr>
          <p:cNvPr id="3" name="Picture 2"/>
          <p:cNvPicPr>
            <a:picLocks noChangeAspect="1"/>
          </p:cNvPicPr>
          <p:nvPr/>
        </p:nvPicPr>
        <p:blipFill rotWithShape="1">
          <a:blip r:embed="rId4"/>
          <a:srcRect b="78801"/>
          <a:stretch/>
        </p:blipFill>
        <p:spPr>
          <a:xfrm>
            <a:off x="114300" y="1179927"/>
            <a:ext cx="6125798" cy="1073080"/>
          </a:xfrm>
          <a:prstGeom prst="rect">
            <a:avLst/>
          </a:prstGeom>
        </p:spPr>
      </p:pic>
      <p:sp>
        <p:nvSpPr>
          <p:cNvPr id="49" name="Rectangle 48"/>
          <p:cNvSpPr/>
          <p:nvPr/>
        </p:nvSpPr>
        <p:spPr>
          <a:xfrm>
            <a:off x="122600" y="1193800"/>
            <a:ext cx="284070" cy="269132"/>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TextBox 13"/>
          <p:cNvSpPr txBox="1"/>
          <p:nvPr/>
        </p:nvSpPr>
        <p:spPr>
          <a:xfrm>
            <a:off x="884180" y="2606514"/>
            <a:ext cx="974514" cy="3323987"/>
          </a:xfrm>
          <a:prstGeom prst="rect">
            <a:avLst/>
          </a:prstGeom>
          <a:noFill/>
          <a:ln>
            <a:noFill/>
          </a:ln>
        </p:spPr>
        <p:txBody>
          <a:bodyPr wrap="square" rtlCol="0">
            <a:spAutoFit/>
          </a:bodyPr>
          <a:lstStyle/>
          <a:p>
            <a:pPr algn="ctr"/>
            <a:r>
              <a:rPr lang="en-US" sz="1400" dirty="0">
                <a:latin typeface="Arial" panose="020B0604020202020204" pitchFamily="34" charset="0"/>
                <a:cs typeface="Arial" panose="020B0604020202020204" pitchFamily="34" charset="0"/>
              </a:rPr>
              <a:t>AAAAA</a:t>
            </a:r>
          </a:p>
          <a:p>
            <a:pPr algn="ctr"/>
            <a:r>
              <a:rPr lang="en-US" sz="1400" dirty="0">
                <a:latin typeface="Arial" panose="020B0604020202020204" pitchFamily="34" charset="0"/>
                <a:cs typeface="Arial" panose="020B0604020202020204" pitchFamily="34" charset="0"/>
              </a:rPr>
              <a:t>AAAAC</a:t>
            </a:r>
          </a:p>
          <a:p>
            <a:pPr algn="ctr"/>
            <a:r>
              <a:rPr lang="en-US" sz="1400" dirty="0">
                <a:latin typeface="Arial" panose="020B0604020202020204" pitchFamily="34" charset="0"/>
                <a:cs typeface="Arial" panose="020B0604020202020204" pitchFamily="34" charset="0"/>
              </a:rPr>
              <a:t>AAAAG</a:t>
            </a:r>
          </a:p>
          <a:p>
            <a:pPr algn="ctr"/>
            <a:r>
              <a:rPr lang="en-US" sz="1400" dirty="0">
                <a:latin typeface="Arial" panose="020B0604020202020204" pitchFamily="34" charset="0"/>
                <a:cs typeface="Arial" panose="020B0604020202020204" pitchFamily="34" charset="0"/>
              </a:rPr>
              <a:t>AAAAT</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CCCCT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GCATG</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TTGCA</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TTTTT</a:t>
            </a:r>
          </a:p>
        </p:txBody>
      </p:sp>
      <p:sp>
        <p:nvSpPr>
          <p:cNvPr id="15" name="TextBox 14"/>
          <p:cNvSpPr txBox="1"/>
          <p:nvPr/>
        </p:nvSpPr>
        <p:spPr>
          <a:xfrm>
            <a:off x="1858694" y="2598339"/>
            <a:ext cx="324279" cy="3323987"/>
          </a:xfrm>
          <a:prstGeom prst="rect">
            <a:avLst/>
          </a:prstGeom>
          <a:noFill/>
          <a:ln w="19050">
            <a:solidFill>
              <a:schemeClr val="accent1">
                <a:lumMod val="50000"/>
              </a:schemeClr>
            </a:solidFill>
          </a:ln>
        </p:spPr>
        <p:txBody>
          <a:bodyPr wrap="square" rtlCol="0">
            <a:spAutoFit/>
          </a:bodyPr>
          <a:lstStyle/>
          <a:p>
            <a:pPr algn="ctr"/>
            <a:r>
              <a:rPr lang="en-US" sz="1400" dirty="0">
                <a:latin typeface="Arial" panose="020B0604020202020204" pitchFamily="34" charset="0"/>
                <a:cs typeface="Arial" panose="020B0604020202020204" pitchFamily="34" charset="0"/>
              </a:rPr>
              <a:t>1</a:t>
            </a:r>
          </a:p>
          <a:p>
            <a:pPr algn="ctr"/>
            <a:r>
              <a:rPr lang="en-US" sz="1400" dirty="0">
                <a:latin typeface="Arial" panose="020B0604020202020204" pitchFamily="34" charset="0"/>
                <a:cs typeface="Arial" panose="020B0604020202020204" pitchFamily="34" charset="0"/>
              </a:rPr>
              <a:t>1</a:t>
            </a:r>
          </a:p>
          <a:p>
            <a:pPr algn="ctr"/>
            <a:r>
              <a:rPr lang="en-US" sz="1400" dirty="0">
                <a:latin typeface="Arial" panose="020B0604020202020204" pitchFamily="34" charset="0"/>
                <a:cs typeface="Arial" panose="020B0604020202020204" pitchFamily="34" charset="0"/>
              </a:rPr>
              <a:t>0</a:t>
            </a:r>
          </a:p>
          <a:p>
            <a:pPr algn="ctr"/>
            <a:r>
              <a:rPr lang="en-US" sz="1400" dirty="0">
                <a:latin typeface="Arial" panose="020B0604020202020204" pitchFamily="34" charset="0"/>
                <a:cs typeface="Arial" panose="020B0604020202020204" pitchFamily="34" charset="0"/>
              </a:rPr>
              <a:t>0</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0</a:t>
            </a:r>
          </a:p>
        </p:txBody>
      </p:sp>
      <p:sp>
        <p:nvSpPr>
          <p:cNvPr id="16" name="TextBox 15"/>
          <p:cNvSpPr txBox="1"/>
          <p:nvPr/>
        </p:nvSpPr>
        <p:spPr>
          <a:xfrm>
            <a:off x="3489108" y="2576634"/>
            <a:ext cx="324279" cy="3323987"/>
          </a:xfrm>
          <a:prstGeom prst="rect">
            <a:avLst/>
          </a:prstGeom>
          <a:noFill/>
          <a:ln w="19050">
            <a:solidFill>
              <a:schemeClr val="accent1">
                <a:lumMod val="50000"/>
              </a:schemeClr>
            </a:solidFill>
          </a:ln>
        </p:spPr>
        <p:txBody>
          <a:bodyPr wrap="square" rtlCol="0">
            <a:spAutoFit/>
          </a:bodyPr>
          <a:lstStyle/>
          <a:p>
            <a:pPr algn="ctr"/>
            <a:r>
              <a:rPr lang="en-US" sz="1400" dirty="0">
                <a:latin typeface="Arial" panose="020B0604020202020204" pitchFamily="34" charset="0"/>
                <a:cs typeface="Arial" panose="020B0604020202020204" pitchFamily="34" charset="0"/>
              </a:rPr>
              <a:t>0</a:t>
            </a:r>
          </a:p>
          <a:p>
            <a:pPr algn="ctr"/>
            <a:r>
              <a:rPr lang="en-US" sz="1400" dirty="0">
                <a:latin typeface="Arial" panose="020B0604020202020204" pitchFamily="34" charset="0"/>
                <a:cs typeface="Arial" panose="020B0604020202020204" pitchFamily="34" charset="0"/>
              </a:rPr>
              <a:t>1</a:t>
            </a:r>
          </a:p>
          <a:p>
            <a:pPr algn="ctr"/>
            <a:r>
              <a:rPr lang="en-US" sz="1400" dirty="0">
                <a:latin typeface="Arial" panose="020B0604020202020204" pitchFamily="34" charset="0"/>
                <a:cs typeface="Arial" panose="020B0604020202020204" pitchFamily="34" charset="0"/>
              </a:rPr>
              <a:t>0</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1</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b="1"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0</a:t>
            </a:r>
          </a:p>
        </p:txBody>
      </p:sp>
      <p:sp>
        <p:nvSpPr>
          <p:cNvPr id="17" name="TextBox 16"/>
          <p:cNvSpPr txBox="1"/>
          <p:nvPr/>
        </p:nvSpPr>
        <p:spPr>
          <a:xfrm>
            <a:off x="2506092" y="2598339"/>
            <a:ext cx="974514" cy="3323987"/>
          </a:xfrm>
          <a:prstGeom prst="rect">
            <a:avLst/>
          </a:prstGeom>
          <a:noFill/>
          <a:ln>
            <a:noFill/>
          </a:ln>
        </p:spPr>
        <p:txBody>
          <a:bodyPr wrap="square" rtlCol="0">
            <a:spAutoFit/>
          </a:bodyPr>
          <a:lstStyle/>
          <a:p>
            <a:pPr algn="ctr"/>
            <a:r>
              <a:rPr lang="en-US" sz="1400" dirty="0">
                <a:latin typeface="Arial" panose="020B0604020202020204" pitchFamily="34" charset="0"/>
                <a:cs typeface="Arial" panose="020B0604020202020204" pitchFamily="34" charset="0"/>
              </a:rPr>
              <a:t>AAAAA</a:t>
            </a:r>
          </a:p>
          <a:p>
            <a:pPr algn="ctr"/>
            <a:r>
              <a:rPr lang="en-US" sz="1400" dirty="0">
                <a:latin typeface="Arial" panose="020B0604020202020204" pitchFamily="34" charset="0"/>
                <a:cs typeface="Arial" panose="020B0604020202020204" pitchFamily="34" charset="0"/>
              </a:rPr>
              <a:t>AAAAC</a:t>
            </a:r>
          </a:p>
          <a:p>
            <a:pPr algn="ctr"/>
            <a:r>
              <a:rPr lang="en-US" sz="1400" dirty="0">
                <a:latin typeface="Arial" panose="020B0604020202020204" pitchFamily="34" charset="0"/>
                <a:cs typeface="Arial" panose="020B0604020202020204" pitchFamily="34" charset="0"/>
              </a:rPr>
              <a:t>AAAAG</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AGAAA</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GAAAA</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GACAG</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GCATG</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a:t>
            </a:r>
          </a:p>
          <a:p>
            <a:pPr algn="ctr"/>
            <a:r>
              <a:rPr lang="en-US" sz="1400" dirty="0">
                <a:latin typeface="Arial" panose="020B0604020202020204" pitchFamily="34" charset="0"/>
                <a:cs typeface="Arial" panose="020B0604020202020204" pitchFamily="34" charset="0"/>
              </a:rPr>
              <a:t>TTTTT</a:t>
            </a:r>
          </a:p>
        </p:txBody>
      </p:sp>
      <p:sp>
        <p:nvSpPr>
          <p:cNvPr id="18" name="TextBox 17"/>
          <p:cNvSpPr txBox="1"/>
          <p:nvPr/>
        </p:nvSpPr>
        <p:spPr>
          <a:xfrm>
            <a:off x="4155264" y="4060277"/>
            <a:ext cx="1874746" cy="400110"/>
          </a:xfrm>
          <a:prstGeom prst="rect">
            <a:avLst/>
          </a:prstGeom>
          <a:noFill/>
          <a:ln>
            <a:solidFill>
              <a:srgbClr val="FFFFFF"/>
            </a:solidFill>
          </a:ln>
        </p:spPr>
        <p:txBody>
          <a:bodyPr wrap="square" rtlCol="0">
            <a:spAutoFit/>
          </a:bodyPr>
          <a:lstStyle/>
          <a:p>
            <a:pPr algn="ctr"/>
            <a:r>
              <a:rPr lang="en-US" sz="2000" spc="1000">
                <a:ea typeface="Wingdings"/>
                <a:cs typeface="Wingdings"/>
                <a:sym typeface="Wingdings"/>
              </a:rPr>
              <a:t> </a:t>
            </a:r>
            <a:r>
              <a:rPr lang="en-US" sz="2000" spc="1000" dirty="0">
                <a:ea typeface="Wingdings"/>
                <a:cs typeface="Wingdings"/>
                <a:sym typeface="Wingdings"/>
              </a:rPr>
              <a:t>  </a:t>
            </a:r>
            <a:endParaRPr lang="en-US" sz="2000" spc="1000" dirty="0"/>
          </a:p>
        </p:txBody>
      </p:sp>
      <p:sp>
        <p:nvSpPr>
          <p:cNvPr id="19" name="TextBox 18"/>
          <p:cNvSpPr txBox="1"/>
          <p:nvPr/>
        </p:nvSpPr>
        <p:spPr>
          <a:xfrm>
            <a:off x="1759693" y="2250181"/>
            <a:ext cx="534766" cy="338554"/>
          </a:xfrm>
          <a:prstGeom prst="rect">
            <a:avLst/>
          </a:prstGeom>
          <a:noFill/>
        </p:spPr>
        <p:txBody>
          <a:bodyPr wrap="square" rtlCol="0">
            <a:spAutoFit/>
          </a:bodyPr>
          <a:lstStyle/>
          <a:p>
            <a:pPr algn="ctr"/>
            <a:r>
              <a:rPr lang="en-US" sz="1600" b="1" dirty="0"/>
              <a:t>b</a:t>
            </a:r>
            <a:r>
              <a:rPr lang="en-US" sz="2000" b="1" baseline="-25000" dirty="0"/>
              <a:t>1</a:t>
            </a:r>
            <a:endParaRPr lang="en-US" sz="1400" b="1" baseline="-25000" dirty="0"/>
          </a:p>
        </p:txBody>
      </p:sp>
      <p:sp>
        <p:nvSpPr>
          <p:cNvPr id="20" name="TextBox 19"/>
          <p:cNvSpPr txBox="1"/>
          <p:nvPr/>
        </p:nvSpPr>
        <p:spPr>
          <a:xfrm>
            <a:off x="3415702" y="2250181"/>
            <a:ext cx="534766" cy="338554"/>
          </a:xfrm>
          <a:prstGeom prst="rect">
            <a:avLst/>
          </a:prstGeom>
          <a:noFill/>
        </p:spPr>
        <p:txBody>
          <a:bodyPr wrap="square" rtlCol="0">
            <a:spAutoFit/>
          </a:bodyPr>
          <a:lstStyle/>
          <a:p>
            <a:pPr algn="ctr"/>
            <a:r>
              <a:rPr lang="en-US" sz="1600" b="1" dirty="0"/>
              <a:t>b</a:t>
            </a:r>
            <a:r>
              <a:rPr lang="en-US" sz="2000" b="1" baseline="-25000" dirty="0"/>
              <a:t>2</a:t>
            </a:r>
            <a:endParaRPr lang="en-US" sz="1600" b="1" baseline="-25000" dirty="0"/>
          </a:p>
        </p:txBody>
      </p:sp>
      <p:sp>
        <p:nvSpPr>
          <p:cNvPr id="32" name="Left Brace 31"/>
          <p:cNvSpPr/>
          <p:nvPr/>
        </p:nvSpPr>
        <p:spPr>
          <a:xfrm>
            <a:off x="847874" y="2655533"/>
            <a:ext cx="206862" cy="3152444"/>
          </a:xfrm>
          <a:prstGeom prst="leftBrace">
            <a:avLst>
              <a:gd name="adj1" fmla="val 57620"/>
              <a:gd name="adj2" fmla="val 50000"/>
            </a:avLst>
          </a:prstGeom>
          <a:ln w="28575">
            <a:solidFill>
              <a:schemeClr val="bg1">
                <a:lumMod val="5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400"/>
          </a:p>
        </p:txBody>
      </p:sp>
      <p:sp>
        <p:nvSpPr>
          <p:cNvPr id="33" name="TextBox 32"/>
          <p:cNvSpPr txBox="1"/>
          <p:nvPr/>
        </p:nvSpPr>
        <p:spPr>
          <a:xfrm rot="5400000">
            <a:off x="163962" y="3502871"/>
            <a:ext cx="430887" cy="1416182"/>
          </a:xfrm>
          <a:prstGeom prst="rect">
            <a:avLst/>
          </a:prstGeom>
          <a:noFill/>
        </p:spPr>
        <p:txBody>
          <a:bodyPr vert="vert270" wrap="square" rtlCol="0">
            <a:spAutoFit/>
          </a:bodyPr>
          <a:lstStyle/>
          <a:p>
            <a:pPr algn="ctr"/>
            <a:r>
              <a:rPr lang="en-US" sz="1600" b="1" dirty="0">
                <a:solidFill>
                  <a:schemeClr val="tx1">
                    <a:lumMod val="50000"/>
                    <a:lumOff val="50000"/>
                  </a:schemeClr>
                </a:solidFill>
              </a:rPr>
              <a:t>tokens</a:t>
            </a:r>
            <a:endParaRPr lang="en-US" sz="1600" b="1" baseline="30000" dirty="0">
              <a:solidFill>
                <a:schemeClr val="tx1">
                  <a:lumMod val="50000"/>
                  <a:lumOff val="50000"/>
                </a:schemeClr>
              </a:solidFill>
            </a:endParaRPr>
          </a:p>
        </p:txBody>
      </p:sp>
    </p:spTree>
    <p:extLst>
      <p:ext uri="{BB962C8B-B14F-4D97-AF65-F5344CB8AC3E}">
        <p14:creationId xmlns:p14="http://schemas.microsoft.com/office/powerpoint/2010/main" val="9401015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animBg="1"/>
      <p:bldP spid="16" grpId="0" animBg="1"/>
      <p:bldP spid="17" grpId="0"/>
      <p:bldP spid="18" grpId="0" animBg="1"/>
      <p:bldP spid="19" grpId="0"/>
      <p:bldP spid="20" grpId="0"/>
      <p:bldP spid="32" grpId="0" animBg="1"/>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47700" y="3083219"/>
            <a:ext cx="7848600" cy="1314450"/>
          </a:xfrm>
        </p:spPr>
        <p:txBody>
          <a:bodyPr/>
          <a:lstStyle/>
          <a:p>
            <a:r>
              <a:rPr lang="en-US" sz="2000" b="1" dirty="0" err="1"/>
              <a:t>Jeremie</a:t>
            </a:r>
            <a:r>
              <a:rPr lang="en-US" sz="2000" b="1" dirty="0"/>
              <a:t> S. Kim</a:t>
            </a:r>
            <a:r>
              <a:rPr lang="en-US" sz="2000" dirty="0"/>
              <a:t>, </a:t>
            </a:r>
          </a:p>
          <a:p>
            <a:r>
              <a:rPr lang="en-US" dirty="0" err="1"/>
              <a:t>Damla</a:t>
            </a:r>
            <a:r>
              <a:rPr lang="en-US" dirty="0"/>
              <a:t> </a:t>
            </a:r>
            <a:r>
              <a:rPr lang="en-US" dirty="0" err="1"/>
              <a:t>Senol</a:t>
            </a:r>
            <a:r>
              <a:rPr lang="en-US" dirty="0"/>
              <a:t> Cali, </a:t>
            </a:r>
            <a:r>
              <a:rPr lang="en-US" dirty="0" err="1"/>
              <a:t>Hongyi</a:t>
            </a:r>
            <a:r>
              <a:rPr lang="en-US" dirty="0"/>
              <a:t> Xin, </a:t>
            </a:r>
            <a:r>
              <a:rPr lang="en-US" dirty="0" err="1"/>
              <a:t>Donghyuk</a:t>
            </a:r>
            <a:r>
              <a:rPr lang="en-US" dirty="0"/>
              <a:t> Lee, </a:t>
            </a:r>
          </a:p>
          <a:p>
            <a:r>
              <a:rPr lang="en-US" dirty="0" err="1"/>
              <a:t>Saugata</a:t>
            </a:r>
            <a:r>
              <a:rPr lang="en-US" dirty="0"/>
              <a:t> </a:t>
            </a:r>
            <a:r>
              <a:rPr lang="en-US" dirty="0" err="1"/>
              <a:t>Ghose</a:t>
            </a:r>
            <a:r>
              <a:rPr lang="en-US" dirty="0"/>
              <a:t>, Mohammed </a:t>
            </a:r>
            <a:r>
              <a:rPr lang="en-US" dirty="0" err="1"/>
              <a:t>Alser</a:t>
            </a:r>
            <a:r>
              <a:rPr lang="en-US" dirty="0"/>
              <a:t>, Hasan Hassan, </a:t>
            </a:r>
          </a:p>
          <a:p>
            <a:r>
              <a:rPr lang="en-US" dirty="0" err="1"/>
              <a:t>Oguz</a:t>
            </a:r>
            <a:r>
              <a:rPr lang="en-US" dirty="0"/>
              <a:t> </a:t>
            </a:r>
            <a:r>
              <a:rPr lang="en-US" dirty="0" err="1"/>
              <a:t>Ergin</a:t>
            </a:r>
            <a:r>
              <a:rPr lang="en-US" dirty="0"/>
              <a:t>, Can </a:t>
            </a:r>
            <a:r>
              <a:rPr lang="en-US" dirty="0" err="1"/>
              <a:t>Alkan</a:t>
            </a:r>
            <a:r>
              <a:rPr lang="en-US" dirty="0"/>
              <a:t>, and </a:t>
            </a:r>
            <a:r>
              <a:rPr lang="en-US" dirty="0" err="1"/>
              <a:t>Onur</a:t>
            </a:r>
            <a:r>
              <a:rPr lang="en-US" dirty="0"/>
              <a:t> </a:t>
            </a:r>
            <a:r>
              <a:rPr lang="en-US" dirty="0" err="1"/>
              <a:t>Mutlu</a:t>
            </a:r>
            <a:endParaRPr lang="en-US" dirty="0"/>
          </a:p>
        </p:txBody>
      </p:sp>
      <p:pic>
        <p:nvPicPr>
          <p:cNvPr id="5" name="Picture 4" descr="Burgundy_CMU_JPG_Logo.jpg"/>
          <p:cNvPicPr>
            <a:picLocks noChangeAspect="1"/>
          </p:cNvPicPr>
          <p:nvPr/>
        </p:nvPicPr>
        <p:blipFill>
          <a:blip r:embed="rId3" cstate="print"/>
          <a:stretch>
            <a:fillRect/>
          </a:stretch>
        </p:blipFill>
        <p:spPr>
          <a:xfrm>
            <a:off x="268167" y="5613477"/>
            <a:ext cx="2532185" cy="914400"/>
          </a:xfrm>
          <a:prstGeom prst="rect">
            <a:avLst/>
          </a:prstGeom>
        </p:spPr>
      </p:pic>
      <p:pic>
        <p:nvPicPr>
          <p:cNvPr id="7" name="Picture 6"/>
          <p:cNvPicPr>
            <a:picLocks noChangeAspect="1"/>
          </p:cNvPicPr>
          <p:nvPr/>
        </p:nvPicPr>
        <p:blipFill>
          <a:blip r:embed="rId4"/>
          <a:stretch>
            <a:fillRect/>
          </a:stretch>
        </p:blipFill>
        <p:spPr>
          <a:xfrm>
            <a:off x="4626851" y="5469344"/>
            <a:ext cx="1719262" cy="1371111"/>
          </a:xfrm>
          <a:prstGeom prst="rect">
            <a:avLst/>
          </a:prstGeom>
        </p:spPr>
      </p:pic>
      <p:pic>
        <p:nvPicPr>
          <p:cNvPr id="8" name="Picture 7"/>
          <p:cNvPicPr>
            <a:picLocks noChangeAspect="1"/>
          </p:cNvPicPr>
          <p:nvPr/>
        </p:nvPicPr>
        <p:blipFill>
          <a:blip r:embed="rId5"/>
          <a:stretch>
            <a:fillRect/>
          </a:stretch>
        </p:blipFill>
        <p:spPr>
          <a:xfrm>
            <a:off x="3214426" y="5465246"/>
            <a:ext cx="1210865" cy="121086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4087" y="5829114"/>
            <a:ext cx="2369002" cy="483124"/>
          </a:xfrm>
          <a:prstGeom prst="rect">
            <a:avLst/>
          </a:prstGeom>
        </p:spPr>
      </p:pic>
      <p:sp>
        <p:nvSpPr>
          <p:cNvPr id="12" name="Title 1"/>
          <p:cNvSpPr txBox="1">
            <a:spLocks/>
          </p:cNvSpPr>
          <p:nvPr/>
        </p:nvSpPr>
        <p:spPr>
          <a:xfrm>
            <a:off x="0" y="14380"/>
            <a:ext cx="9144000" cy="2962508"/>
          </a:xfrm>
          <a:prstGeom prst="rect">
            <a:avLst/>
          </a:prstGeom>
          <a:solidFill>
            <a:srgbClr val="538234"/>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6600" b="1" dirty="0">
              <a:solidFill>
                <a:srgbClr val="70AD47"/>
              </a:solidFill>
            </a:endParaRPr>
          </a:p>
        </p:txBody>
      </p:sp>
      <p:sp>
        <p:nvSpPr>
          <p:cNvPr id="13" name="Title 1"/>
          <p:cNvSpPr txBox="1">
            <a:spLocks/>
          </p:cNvSpPr>
          <p:nvPr/>
        </p:nvSpPr>
        <p:spPr bwMode="auto">
          <a:xfrm>
            <a:off x="0" y="387148"/>
            <a:ext cx="9144000" cy="20511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a:lstStyle>
          <a:p>
            <a:pPr algn="ctr"/>
            <a:r>
              <a:rPr lang="en-US" sz="4800" b="1" i="1" kern="0" dirty="0">
                <a:solidFill>
                  <a:srgbClr val="FFC000"/>
                </a:solidFill>
                <a:latin typeface="Cambria"/>
                <a:cs typeface="Cambria"/>
              </a:rPr>
              <a:t>GRIM-Filter: </a:t>
            </a:r>
          </a:p>
          <a:p>
            <a:pPr algn="ctr"/>
            <a:r>
              <a:rPr lang="en-US" sz="3200" b="1" i="1" kern="0" dirty="0">
                <a:solidFill>
                  <a:schemeClr val="bg1">
                    <a:lumMod val="95000"/>
                  </a:schemeClr>
                </a:solidFill>
                <a:latin typeface="Cambria"/>
                <a:cs typeface="Cambria"/>
              </a:rPr>
              <a:t>Fast seed location filtering in DNA read mapping</a:t>
            </a:r>
          </a:p>
          <a:p>
            <a:pPr algn="ctr"/>
            <a:r>
              <a:rPr lang="en-US" sz="3200" b="1" i="1" kern="0" dirty="0">
                <a:solidFill>
                  <a:schemeClr val="bg1">
                    <a:lumMod val="95000"/>
                  </a:schemeClr>
                </a:solidFill>
                <a:latin typeface="Cambria"/>
                <a:cs typeface="Cambria"/>
              </a:rPr>
              <a:t>using processing-in-memory technologies</a:t>
            </a:r>
            <a:endParaRPr lang="en-US" sz="1600" b="1" kern="0" dirty="0">
              <a:solidFill>
                <a:schemeClr val="bg1">
                  <a:lumMod val="95000"/>
                </a:schemeClr>
              </a:solidFill>
              <a:latin typeface="Cambria"/>
              <a:cs typeface="Cambria"/>
            </a:endParaRPr>
          </a:p>
        </p:txBody>
      </p:sp>
      <p:pic>
        <p:nvPicPr>
          <p:cNvPr id="14"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408616" y="4874348"/>
            <a:ext cx="2270941" cy="65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69942" y="4728647"/>
            <a:ext cx="1116504" cy="947773"/>
          </a:xfrm>
          <a:prstGeom prst="rect">
            <a:avLst/>
          </a:prstGeom>
        </p:spPr>
      </p:pic>
    </p:spTree>
    <p:extLst>
      <p:ext uri="{BB962C8B-B14F-4D97-AF65-F5344CB8AC3E}">
        <p14:creationId xmlns:p14="http://schemas.microsoft.com/office/powerpoint/2010/main" val="104889994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Our Proposal: GRIM-Filter</a:t>
            </a:r>
          </a:p>
        </p:txBody>
      </p:sp>
      <p:sp>
        <p:nvSpPr>
          <p:cNvPr id="3" name="Content Placeholder 2"/>
          <p:cNvSpPr>
            <a:spLocks noGrp="1"/>
          </p:cNvSpPr>
          <p:nvPr>
            <p:ph idx="1"/>
          </p:nvPr>
        </p:nvSpPr>
        <p:spPr>
          <a:xfrm>
            <a:off x="228600" y="1261872"/>
            <a:ext cx="8610600" cy="5138928"/>
          </a:xfrm>
        </p:spPr>
        <p:txBody>
          <a:bodyPr/>
          <a:lstStyle/>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Data Structures: Bins &amp; </a:t>
            </a:r>
            <a:r>
              <a:rPr lang="en-US" sz="3600" dirty="0" err="1">
                <a:latin typeface="Cambria" charset="0"/>
                <a:ea typeface="Cambria" charset="0"/>
                <a:cs typeface="Cambria" charset="0"/>
              </a:rPr>
              <a:t>Bitvectors</a:t>
            </a:r>
            <a:endParaRPr lang="en-US" sz="3600" dirty="0">
              <a:latin typeface="Cambria" charset="0"/>
              <a:ea typeface="Cambria" charset="0"/>
              <a:cs typeface="Cambria" charset="0"/>
            </a:endParaRPr>
          </a:p>
          <a:p>
            <a:pPr marL="742950" indent="-742950">
              <a:lnSpc>
                <a:spcPct val="150000"/>
              </a:lnSpc>
              <a:buClr>
                <a:schemeClr val="tx1"/>
              </a:buClr>
              <a:buSzPct val="77000"/>
              <a:buFont typeface="+mj-lt"/>
              <a:buAutoNum type="arabicPeriod"/>
            </a:pPr>
            <a:r>
              <a:rPr lang="en-US" sz="3600" b="1" dirty="0">
                <a:solidFill>
                  <a:srgbClr val="00B050"/>
                </a:solidFill>
                <a:latin typeface="Cambria" charset="0"/>
                <a:ea typeface="Cambria" charset="0"/>
                <a:cs typeface="Cambria" charset="0"/>
              </a:rPr>
              <a:t>Checking a Bin</a:t>
            </a: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Integrating GRIM-Filter into a Mapper</a:t>
            </a:r>
          </a:p>
        </p:txBody>
      </p:sp>
      <p:sp>
        <p:nvSpPr>
          <p:cNvPr id="4" name="Slide Number Placeholder 3"/>
          <p:cNvSpPr>
            <a:spLocks noGrp="1"/>
          </p:cNvSpPr>
          <p:nvPr>
            <p:ph type="sldNum" sz="quarter" idx="11"/>
          </p:nvPr>
        </p:nvSpPr>
        <p:spPr/>
        <p:txBody>
          <a:bodyPr/>
          <a:lstStyle/>
          <a:p>
            <a:fld id="{4CAE9295-42F8-0747-9AE1-33958E89C374}" type="slidenum">
              <a:rPr lang="en-US" smtClean="0"/>
              <a:t>20</a:t>
            </a:fld>
            <a:endParaRPr lang="en-US" dirty="0"/>
          </a:p>
        </p:txBody>
      </p:sp>
    </p:spTree>
    <p:extLst>
      <p:ext uri="{BB962C8B-B14F-4D97-AF65-F5344CB8AC3E}">
        <p14:creationId xmlns:p14="http://schemas.microsoft.com/office/powerpoint/2010/main" val="123377598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p:cNvSpPr/>
          <p:nvPr/>
        </p:nvSpPr>
        <p:spPr>
          <a:xfrm>
            <a:off x="850133" y="2379113"/>
            <a:ext cx="1218011" cy="4983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TTGGA</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82" name="Rectangle 81"/>
          <p:cNvSpPr/>
          <p:nvPr/>
        </p:nvSpPr>
        <p:spPr>
          <a:xfrm>
            <a:off x="174959" y="2389584"/>
            <a:ext cx="1268190" cy="4851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GAACT</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85" name="Rectangle 84"/>
          <p:cNvSpPr/>
          <p:nvPr/>
        </p:nvSpPr>
        <p:spPr>
          <a:xfrm>
            <a:off x="388758" y="2325002"/>
            <a:ext cx="1199243" cy="5773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AACTT</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88" name="Rectangle 87"/>
          <p:cNvSpPr/>
          <p:nvPr/>
        </p:nvSpPr>
        <p:spPr>
          <a:xfrm>
            <a:off x="611119" y="2477697"/>
            <a:ext cx="1075478" cy="2949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ACTTG</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97" name="Rectangle 96"/>
          <p:cNvSpPr/>
          <p:nvPr/>
        </p:nvSpPr>
        <p:spPr>
          <a:xfrm>
            <a:off x="684028" y="2428848"/>
            <a:ext cx="1234777" cy="369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b="1" kern="0" spc="127" dirty="0">
                <a:solidFill>
                  <a:srgbClr val="00B0F0"/>
                </a:solidFill>
                <a:latin typeface="Arial" panose="020B0604020202020204" pitchFamily="34" charset="0"/>
                <a:cs typeface="Arial" panose="020B0604020202020204" pitchFamily="34" charset="0"/>
              </a:rPr>
              <a:t>CTTGG</a:t>
            </a:r>
            <a:endParaRPr lang="en-US" sz="1600" b="1" kern="0" spc="127" dirty="0">
              <a:solidFill>
                <a:srgbClr val="00B0F0"/>
              </a:solidFill>
              <a:latin typeface="Arial" panose="020B0604020202020204" pitchFamily="34" charset="0"/>
              <a:ea typeface="ＭＳ 明朝"/>
              <a:cs typeface="Arial" panose="020B0604020202020204" pitchFamily="34" charset="0"/>
            </a:endParaRPr>
          </a:p>
        </p:txBody>
      </p:sp>
      <p:sp>
        <p:nvSpPr>
          <p:cNvPr id="178" name="TextBox 177"/>
          <p:cNvSpPr txBox="1"/>
          <p:nvPr/>
        </p:nvSpPr>
        <p:spPr>
          <a:xfrm>
            <a:off x="823648" y="2118472"/>
            <a:ext cx="2803075"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dirty="0">
                <a:solidFill>
                  <a:srgbClr val="00B050"/>
                </a:solidFill>
                <a:ea typeface="Tahoma" panose="020B0604030504040204" pitchFamily="34" charset="0"/>
                <a:cs typeface="Tahoma" panose="020B0604030504040204" pitchFamily="34" charset="0"/>
              </a:rPr>
              <a:t>INPUT</a:t>
            </a:r>
            <a:r>
              <a:rPr lang="en-US" sz="1600" b="1" dirty="0">
                <a:ea typeface="Tahoma" panose="020B0604030504040204" pitchFamily="34" charset="0"/>
                <a:cs typeface="Tahoma" panose="020B0604030504040204" pitchFamily="34" charset="0"/>
              </a:rPr>
              <a:t>: Read Sequence </a:t>
            </a:r>
            <a:r>
              <a:rPr lang="en-US" sz="1600" b="1" i="1" dirty="0">
                <a:ea typeface="Tahoma" panose="020B0604030504040204" pitchFamily="34" charset="0"/>
                <a:cs typeface="Tahoma" panose="020B0604030504040204" pitchFamily="34" charset="0"/>
              </a:rPr>
              <a:t>r</a:t>
            </a:r>
            <a:endParaRPr lang="en-US" sz="1600" b="1" dirty="0">
              <a:ea typeface="Tahoma" panose="020B0604030504040204" pitchFamily="34" charset="0"/>
              <a:cs typeface="Tahoma" panose="020B0604030504040204" pitchFamily="34" charset="0"/>
            </a:endParaRPr>
          </a:p>
        </p:txBody>
      </p:sp>
      <p:grpSp>
        <p:nvGrpSpPr>
          <p:cNvPr id="11" name="Group 10"/>
          <p:cNvGrpSpPr/>
          <p:nvPr/>
        </p:nvGrpSpPr>
        <p:grpSpPr>
          <a:xfrm>
            <a:off x="278028" y="2348733"/>
            <a:ext cx="3513221" cy="405047"/>
            <a:chOff x="388989" y="2350046"/>
            <a:chExt cx="4236174" cy="405047"/>
          </a:xfrm>
        </p:grpSpPr>
        <p:sp>
          <p:nvSpPr>
            <p:cNvPr id="184" name="Rectangle 183"/>
            <p:cNvSpPr/>
            <p:nvPr/>
          </p:nvSpPr>
          <p:spPr>
            <a:xfrm>
              <a:off x="388989" y="2466442"/>
              <a:ext cx="4236174" cy="28365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kern="0" spc="127" dirty="0">
                  <a:solidFill>
                    <a:schemeClr val="tx1"/>
                  </a:solidFill>
                  <a:latin typeface="Arial" panose="020B0604020202020204" pitchFamily="34" charset="0"/>
                  <a:cs typeface="Arial" panose="020B0604020202020204" pitchFamily="34" charset="0"/>
                </a:rPr>
                <a:t>GAACTTGGAGTCTA     CGAG</a:t>
              </a:r>
              <a:endParaRPr lang="en-US" sz="1600" kern="0" spc="127" dirty="0">
                <a:solidFill>
                  <a:schemeClr val="tx1"/>
                </a:solidFill>
                <a:latin typeface="Arial" panose="020B0604020202020204" pitchFamily="34" charset="0"/>
                <a:ea typeface="ＭＳ 明朝"/>
                <a:cs typeface="Arial" panose="020B0604020202020204" pitchFamily="34" charset="0"/>
              </a:endParaRPr>
            </a:p>
          </p:txBody>
        </p:sp>
        <p:sp>
          <p:nvSpPr>
            <p:cNvPr id="5" name="TextBox 4"/>
            <p:cNvSpPr txBox="1"/>
            <p:nvPr/>
          </p:nvSpPr>
          <p:spPr>
            <a:xfrm>
              <a:off x="2946353" y="2350046"/>
              <a:ext cx="941501" cy="405047"/>
            </a:xfrm>
            <a:prstGeom prst="rect">
              <a:avLst/>
            </a:prstGeom>
            <a:noFill/>
          </p:spPr>
          <p:txBody>
            <a:bodyPr wrap="square" rtlCol="0">
              <a:spAutoFit/>
            </a:bodyPr>
            <a:lstStyle/>
            <a:p>
              <a:pPr algn="ctr"/>
              <a:r>
                <a:rPr lang="en-US" sz="2032" dirty="0"/>
                <a:t>...</a:t>
              </a:r>
              <a:endParaRPr lang="en-US" sz="1016" dirty="0">
                <a:cs typeface="Arial" panose="020B0604020202020204" pitchFamily="34" charset="0"/>
              </a:endParaRPr>
            </a:p>
          </p:txBody>
        </p:sp>
      </p:grpSp>
      <p:cxnSp>
        <p:nvCxnSpPr>
          <p:cNvPr id="91" name="Straight Arrow Connector 90"/>
          <p:cNvCxnSpPr/>
          <p:nvPr/>
        </p:nvCxnSpPr>
        <p:spPr>
          <a:xfrm flipH="1">
            <a:off x="4240396" y="2870527"/>
            <a:ext cx="0" cy="332495"/>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93" name="TextBox 92"/>
          <p:cNvSpPr txBox="1"/>
          <p:nvPr/>
        </p:nvSpPr>
        <p:spPr>
          <a:xfrm>
            <a:off x="4372553" y="2419732"/>
            <a:ext cx="3352924"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cs typeface="Tahoma"/>
              </a:rPr>
              <a:t>Read </a:t>
            </a:r>
            <a:r>
              <a:rPr lang="en-US" sz="1600" b="1" i="1" dirty="0" err="1">
                <a:solidFill>
                  <a:srgbClr val="0070C0"/>
                </a:solidFill>
                <a:cs typeface="Tahoma"/>
              </a:rPr>
              <a:t>bitvector</a:t>
            </a:r>
            <a:r>
              <a:rPr lang="en-US" sz="1600" b="1" i="1" dirty="0">
                <a:solidFill>
                  <a:srgbClr val="0070C0"/>
                </a:solidFill>
                <a:cs typeface="Tahoma"/>
              </a:rPr>
              <a:t> for </a:t>
            </a:r>
            <a:r>
              <a:rPr lang="en-US" sz="1600" b="1" dirty="0" err="1">
                <a:solidFill>
                  <a:srgbClr val="0070C0"/>
                </a:solidFill>
                <a:cs typeface="Tahoma"/>
              </a:rPr>
              <a:t>bin_num</a:t>
            </a:r>
            <a:r>
              <a:rPr lang="en-US" sz="1600" b="1" dirty="0">
                <a:solidFill>
                  <a:srgbClr val="0070C0"/>
                </a:solidFill>
                <a:cs typeface="Tahoma"/>
              </a:rPr>
              <a:t>(x)</a:t>
            </a:r>
          </a:p>
        </p:txBody>
      </p:sp>
      <p:sp>
        <p:nvSpPr>
          <p:cNvPr id="190" name="Text Box 1"/>
          <p:cNvSpPr txBox="1"/>
          <p:nvPr/>
        </p:nvSpPr>
        <p:spPr>
          <a:xfrm>
            <a:off x="1398479" y="4380457"/>
            <a:ext cx="125433" cy="505664"/>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40000"/>
              </a:lnSpc>
            </a:pPr>
            <a:r>
              <a:rPr lang="en-US" sz="3600" kern="0" spc="381" dirty="0">
                <a:solidFill>
                  <a:srgbClr val="00B0F0"/>
                </a:solidFill>
              </a:rPr>
              <a:t>...</a:t>
            </a:r>
            <a:endParaRPr lang="en-US" sz="3600" kern="0" spc="381" dirty="0">
              <a:solidFill>
                <a:srgbClr val="00B0F0"/>
              </a:solidFill>
              <a:ea typeface="ＭＳ 明朝"/>
              <a:cs typeface="Times New Roman"/>
            </a:endParaRPr>
          </a:p>
        </p:txBody>
      </p:sp>
      <p:cxnSp>
        <p:nvCxnSpPr>
          <p:cNvPr id="100" name="Straight Arrow Connector 99"/>
          <p:cNvCxnSpPr/>
          <p:nvPr/>
        </p:nvCxnSpPr>
        <p:spPr>
          <a:xfrm>
            <a:off x="1276155" y="3307740"/>
            <a:ext cx="2738578" cy="1233053"/>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a:off x="1461195" y="3560873"/>
            <a:ext cx="2553538" cy="43549"/>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1620602" y="3818177"/>
            <a:ext cx="2394131" cy="32522"/>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981748" y="2834124"/>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Palatino Linotype" panose="02040502050505030304" pitchFamily="18" charset="0"/>
                <a:ea typeface="Tahoma" charset="0"/>
                <a:cs typeface="Tahoma" charset="0"/>
              </a:rPr>
              <a:t>1</a:t>
            </a:r>
          </a:p>
        </p:txBody>
      </p:sp>
      <p:sp>
        <p:nvSpPr>
          <p:cNvPr id="117" name="TextBox 116"/>
          <p:cNvSpPr txBox="1"/>
          <p:nvPr/>
        </p:nvSpPr>
        <p:spPr>
          <a:xfrm>
            <a:off x="5217654" y="4333046"/>
            <a:ext cx="440593" cy="426322"/>
          </a:xfrm>
          <a:prstGeom prst="ellipse">
            <a:avLst/>
          </a:prstGeom>
          <a:noFill/>
          <a:ln w="28575" cmpd="sng">
            <a:solidFill>
              <a:schemeClr val="tx1"/>
            </a:solidFill>
          </a:ln>
        </p:spPr>
        <p:txBody>
          <a:bodyPr wrap="none"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800" b="1" dirty="0">
                <a:ea typeface="Tahoma" charset="0"/>
                <a:cs typeface="Tahoma" charset="0"/>
              </a:rPr>
              <a:t>+</a:t>
            </a:r>
          </a:p>
        </p:txBody>
      </p:sp>
      <p:cxnSp>
        <p:nvCxnSpPr>
          <p:cNvPr id="121" name="Straight Arrow Connector 120"/>
          <p:cNvCxnSpPr>
            <a:endCxn id="92" idx="1"/>
          </p:cNvCxnSpPr>
          <p:nvPr/>
        </p:nvCxnSpPr>
        <p:spPr>
          <a:xfrm>
            <a:off x="1816040" y="4073720"/>
            <a:ext cx="2218657" cy="734055"/>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a:off x="1981748" y="4312252"/>
            <a:ext cx="2032985" cy="1219102"/>
          </a:xfrm>
          <a:prstGeom prst="straightConnector1">
            <a:avLst/>
          </a:prstGeom>
          <a:ln w="15875">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a:endCxn id="117" idx="1"/>
          </p:cNvCxnSpPr>
          <p:nvPr/>
        </p:nvCxnSpPr>
        <p:spPr>
          <a:xfrm>
            <a:off x="4402343" y="3602986"/>
            <a:ext cx="879834" cy="792493"/>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a:off x="4398203" y="3858014"/>
            <a:ext cx="839478" cy="611572"/>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flipV="1">
            <a:off x="4402981" y="4534707"/>
            <a:ext cx="814673" cy="37654"/>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a:endCxn id="117" idx="3"/>
          </p:cNvCxnSpPr>
          <p:nvPr/>
        </p:nvCxnSpPr>
        <p:spPr>
          <a:xfrm flipV="1">
            <a:off x="4397557" y="4696935"/>
            <a:ext cx="884620" cy="852153"/>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a:stCxn id="92" idx="3"/>
          </p:cNvCxnSpPr>
          <p:nvPr/>
        </p:nvCxnSpPr>
        <p:spPr>
          <a:xfrm flipV="1">
            <a:off x="4401975" y="4633884"/>
            <a:ext cx="833799" cy="173891"/>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56" name="Text Box 1"/>
          <p:cNvSpPr txBox="1"/>
          <p:nvPr/>
        </p:nvSpPr>
        <p:spPr>
          <a:xfrm>
            <a:off x="6708763" y="4412962"/>
            <a:ext cx="1683004" cy="251125"/>
          </a:xfrm>
          <a:prstGeom prst="roundRect">
            <a:avLst/>
          </a:prstGeom>
          <a:solidFill>
            <a:schemeClr val="bg1"/>
          </a:solidFill>
          <a:ln w="28575" cmpd="sng">
            <a:solidFill>
              <a:schemeClr val="tx1"/>
            </a:solid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b="1" dirty="0">
                <a:solidFill>
                  <a:schemeClr val="accent2"/>
                </a:solidFill>
                <a:ea typeface="Tahoma" charset="0"/>
                <a:cs typeface="Tahoma" charset="0"/>
              </a:rPr>
              <a:t>≥ Threshold?</a:t>
            </a:r>
          </a:p>
        </p:txBody>
      </p:sp>
      <p:cxnSp>
        <p:nvCxnSpPr>
          <p:cNvPr id="54" name="Straight Connector 53"/>
          <p:cNvCxnSpPr>
            <a:stCxn id="117" idx="6"/>
            <a:endCxn id="156" idx="1"/>
          </p:cNvCxnSpPr>
          <p:nvPr/>
        </p:nvCxnSpPr>
        <p:spPr>
          <a:xfrm flipV="1">
            <a:off x="5658247" y="4538525"/>
            <a:ext cx="1050516" cy="7682"/>
          </a:xfrm>
          <a:prstGeom prst="line">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7" name="Straight Arrow Connector 166"/>
          <p:cNvCxnSpPr>
            <a:endCxn id="170" idx="0"/>
          </p:cNvCxnSpPr>
          <p:nvPr/>
        </p:nvCxnSpPr>
        <p:spPr>
          <a:xfrm>
            <a:off x="7556662" y="4673944"/>
            <a:ext cx="632992" cy="621252"/>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70" name="Text Box 1"/>
          <p:cNvSpPr txBox="1"/>
          <p:nvPr/>
        </p:nvSpPr>
        <p:spPr>
          <a:xfrm>
            <a:off x="7475929" y="5295196"/>
            <a:ext cx="1427449" cy="929427"/>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29029" rIns="0"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i="1" dirty="0">
                <a:solidFill>
                  <a:schemeClr val="tx1"/>
                </a:solidFill>
                <a:ea typeface="Tahoma" charset="0"/>
                <a:cs typeface="Tahoma" charset="0"/>
              </a:rPr>
              <a:t>Send to</a:t>
            </a:r>
          </a:p>
          <a:p>
            <a:pPr algn="ctr">
              <a:lnSpc>
                <a:spcPct val="80000"/>
              </a:lnSpc>
            </a:pPr>
            <a:r>
              <a:rPr lang="en-US" sz="1600" i="1" dirty="0">
                <a:solidFill>
                  <a:schemeClr val="tx1"/>
                </a:solidFill>
                <a:ea typeface="Tahoma" charset="0"/>
                <a:cs typeface="Tahoma" charset="0"/>
              </a:rPr>
              <a:t>Read Mapper</a:t>
            </a:r>
            <a:br>
              <a:rPr lang="en-US" sz="1600" i="1" dirty="0">
                <a:solidFill>
                  <a:schemeClr val="tx1"/>
                </a:solidFill>
                <a:ea typeface="Tahoma" charset="0"/>
                <a:cs typeface="Tahoma" charset="0"/>
              </a:rPr>
            </a:br>
            <a:r>
              <a:rPr lang="en-US" sz="1600" i="1" dirty="0">
                <a:solidFill>
                  <a:schemeClr val="tx1"/>
                </a:solidFill>
                <a:ea typeface="Tahoma" charset="0"/>
                <a:cs typeface="Tahoma" charset="0"/>
              </a:rPr>
              <a:t>for Sequence</a:t>
            </a:r>
            <a:br>
              <a:rPr lang="en-US" sz="1600" i="1" dirty="0">
                <a:solidFill>
                  <a:schemeClr val="tx1"/>
                </a:solidFill>
                <a:ea typeface="Tahoma" charset="0"/>
                <a:cs typeface="Tahoma" charset="0"/>
              </a:rPr>
            </a:br>
            <a:r>
              <a:rPr lang="en-US" sz="1600" i="1" dirty="0">
                <a:solidFill>
                  <a:schemeClr val="tx1"/>
                </a:solidFill>
                <a:ea typeface="Tahoma" charset="0"/>
                <a:cs typeface="Tahoma" charset="0"/>
              </a:rPr>
              <a:t>Alignment</a:t>
            </a:r>
          </a:p>
        </p:txBody>
      </p:sp>
      <p:sp>
        <p:nvSpPr>
          <p:cNvPr id="57" name="Left Brace 56"/>
          <p:cNvSpPr/>
          <p:nvPr/>
        </p:nvSpPr>
        <p:spPr>
          <a:xfrm rot="19959800">
            <a:off x="721136" y="3391130"/>
            <a:ext cx="173097" cy="1969430"/>
          </a:xfrm>
          <a:prstGeom prst="leftBrace">
            <a:avLst>
              <a:gd name="adj1" fmla="val 59224"/>
              <a:gd name="adj2" fmla="val 66267"/>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143"/>
          </a:p>
        </p:txBody>
      </p:sp>
      <p:sp>
        <p:nvSpPr>
          <p:cNvPr id="99" name="TextBox 98"/>
          <p:cNvSpPr txBox="1"/>
          <p:nvPr/>
        </p:nvSpPr>
        <p:spPr>
          <a:xfrm>
            <a:off x="80233" y="4821821"/>
            <a:ext cx="1067716" cy="369332"/>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b="1" i="1" dirty="0">
                <a:solidFill>
                  <a:schemeClr val="bg1">
                    <a:lumMod val="50000"/>
                  </a:schemeClr>
                </a:solidFill>
                <a:ea typeface="Tahoma" panose="020B0604030504040204" pitchFamily="34" charset="0"/>
                <a:cs typeface="Tahoma" panose="020B0604030504040204" pitchFamily="34" charset="0"/>
              </a:rPr>
              <a:t>tokens</a:t>
            </a:r>
          </a:p>
        </p:txBody>
      </p:sp>
      <p:cxnSp>
        <p:nvCxnSpPr>
          <p:cNvPr id="108" name="Straight Arrow Connector 107"/>
          <p:cNvCxnSpPr>
            <a:endCxn id="109" idx="0"/>
          </p:cNvCxnSpPr>
          <p:nvPr/>
        </p:nvCxnSpPr>
        <p:spPr>
          <a:xfrm flipH="1">
            <a:off x="6534543" y="4664087"/>
            <a:ext cx="550298" cy="631109"/>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09" name="Text Box 1"/>
          <p:cNvSpPr txBox="1"/>
          <p:nvPr/>
        </p:nvSpPr>
        <p:spPr>
          <a:xfrm>
            <a:off x="6109112" y="5295196"/>
            <a:ext cx="850862" cy="437407"/>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i="1" dirty="0">
                <a:solidFill>
                  <a:schemeClr val="tx1"/>
                </a:solidFill>
                <a:ea typeface="Tahoma" charset="0"/>
                <a:cs typeface="Tahoma" charset="0"/>
              </a:rPr>
              <a:t>Discard</a:t>
            </a:r>
          </a:p>
        </p:txBody>
      </p:sp>
      <p:sp>
        <p:nvSpPr>
          <p:cNvPr id="111" name="Text Box 1"/>
          <p:cNvSpPr txBox="1"/>
          <p:nvPr/>
        </p:nvSpPr>
        <p:spPr>
          <a:xfrm>
            <a:off x="6290533" y="4795856"/>
            <a:ext cx="519159" cy="213189"/>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dirty="0">
                <a:solidFill>
                  <a:schemeClr val="accent2"/>
                </a:solidFill>
                <a:ea typeface="Tahoma" charset="0"/>
                <a:cs typeface="Tahoma" charset="0"/>
              </a:rPr>
              <a:t>NO</a:t>
            </a:r>
          </a:p>
        </p:txBody>
      </p:sp>
      <p:sp>
        <p:nvSpPr>
          <p:cNvPr id="112" name="Text Box 1"/>
          <p:cNvSpPr txBox="1"/>
          <p:nvPr/>
        </p:nvSpPr>
        <p:spPr>
          <a:xfrm>
            <a:off x="7873158" y="4790711"/>
            <a:ext cx="519159" cy="213189"/>
          </a:xfrm>
          <a:prstGeom prst="round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58057" tIns="29029" rIns="58057" bIns="29029"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lnSpc>
                <a:spcPct val="80000"/>
              </a:lnSpc>
            </a:pPr>
            <a:r>
              <a:rPr lang="en-US" sz="1600" dirty="0">
                <a:solidFill>
                  <a:schemeClr val="accent2"/>
                </a:solidFill>
                <a:ea typeface="Tahoma" charset="0"/>
                <a:cs typeface="Tahoma" charset="0"/>
              </a:rPr>
              <a:t>YES</a:t>
            </a:r>
          </a:p>
        </p:txBody>
      </p:sp>
      <p:sp>
        <p:nvSpPr>
          <p:cNvPr id="42" name="TextBox 41"/>
          <p:cNvSpPr txBox="1"/>
          <p:nvPr/>
        </p:nvSpPr>
        <p:spPr>
          <a:xfrm>
            <a:off x="5555927" y="3936841"/>
            <a:ext cx="622806" cy="338554"/>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ea typeface="Tahoma" panose="020B0604030504040204" pitchFamily="34" charset="0"/>
                <a:cs typeface="Tahoma" panose="020B0604030504040204" pitchFamily="34" charset="0"/>
              </a:rPr>
              <a:t>Sum</a:t>
            </a:r>
            <a:endParaRPr lang="en-US" sz="1270" i="1" dirty="0">
              <a:solidFill>
                <a:srgbClr val="0070C0"/>
              </a:solidFill>
              <a:ea typeface="Tahoma" panose="020B0604030504040204" pitchFamily="34" charset="0"/>
              <a:cs typeface="Tahoma" panose="020B0604030504040204" pitchFamily="34" charset="0"/>
            </a:endParaRPr>
          </a:p>
        </p:txBody>
      </p:sp>
      <p:sp>
        <p:nvSpPr>
          <p:cNvPr id="44" name="Title 1"/>
          <p:cNvSpPr>
            <a:spLocks noGrp="1"/>
          </p:cNvSpPr>
          <p:nvPr>
            <p:ph type="title"/>
          </p:nvPr>
        </p:nvSpPr>
        <p:spPr>
          <a:xfrm>
            <a:off x="228600" y="152400"/>
            <a:ext cx="8610600" cy="1066800"/>
          </a:xfrm>
        </p:spPr>
        <p:txBody>
          <a:bodyPr/>
          <a:lstStyle/>
          <a:p>
            <a:r>
              <a:rPr lang="en-US" sz="4400" b="1" dirty="0">
                <a:solidFill>
                  <a:schemeClr val="tx1"/>
                </a:solidFill>
                <a:latin typeface="Cambria" charset="0"/>
                <a:ea typeface="Cambria" charset="0"/>
                <a:cs typeface="Cambria" charset="0"/>
              </a:rPr>
              <a:t>GRIM-Filter: Checking a Bin</a:t>
            </a:r>
          </a:p>
        </p:txBody>
      </p:sp>
      <p:sp>
        <p:nvSpPr>
          <p:cNvPr id="45" name="Content Placeholder 2"/>
          <p:cNvSpPr>
            <a:spLocks noGrp="1"/>
          </p:cNvSpPr>
          <p:nvPr>
            <p:ph idx="1"/>
          </p:nvPr>
        </p:nvSpPr>
        <p:spPr>
          <a:xfrm>
            <a:off x="228600" y="1096370"/>
            <a:ext cx="8610600" cy="541361"/>
          </a:xfrm>
        </p:spPr>
        <p:txBody>
          <a:bodyPr/>
          <a:lstStyle/>
          <a:p>
            <a:pPr marL="0" indent="0">
              <a:buNone/>
            </a:pPr>
            <a:r>
              <a:rPr lang="en-US" sz="2400" dirty="0"/>
              <a:t>How GRIM-Filter determines whether to </a:t>
            </a:r>
            <a:r>
              <a:rPr lang="en-US" sz="2400" b="1" dirty="0">
                <a:solidFill>
                  <a:srgbClr val="538234"/>
                </a:solidFill>
              </a:rPr>
              <a:t>discard</a:t>
            </a:r>
            <a:r>
              <a:rPr lang="en-US" sz="2400" dirty="0">
                <a:solidFill>
                  <a:srgbClr val="538234"/>
                </a:solidFill>
              </a:rPr>
              <a:t> </a:t>
            </a:r>
            <a:r>
              <a:rPr lang="en-US" sz="2400" dirty="0"/>
              <a:t>potential match locations in a given bin </a:t>
            </a:r>
            <a:r>
              <a:rPr lang="en-US" sz="2400" b="1" dirty="0">
                <a:solidFill>
                  <a:srgbClr val="538234"/>
                </a:solidFill>
              </a:rPr>
              <a:t>prior</a:t>
            </a:r>
            <a:r>
              <a:rPr lang="en-US" sz="2400" dirty="0">
                <a:solidFill>
                  <a:srgbClr val="538234"/>
                </a:solidFill>
              </a:rPr>
              <a:t> </a:t>
            </a:r>
            <a:r>
              <a:rPr lang="en-US" sz="2400" dirty="0"/>
              <a:t>to alignment</a:t>
            </a:r>
          </a:p>
        </p:txBody>
      </p:sp>
      <p:sp>
        <p:nvSpPr>
          <p:cNvPr id="47" name="TextBox 46"/>
          <p:cNvSpPr txBox="1"/>
          <p:nvPr/>
        </p:nvSpPr>
        <p:spPr>
          <a:xfrm>
            <a:off x="788188" y="5723975"/>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a:solidFill>
                  <a:schemeClr val="bg1"/>
                </a:solidFill>
                <a:latin typeface="Palatino Linotype" panose="02040502050505030304" pitchFamily="18" charset="0"/>
                <a:ea typeface="Tahoma" charset="0"/>
                <a:cs typeface="Tahoma" charset="0"/>
              </a:rPr>
              <a:t>3</a:t>
            </a:r>
            <a:endParaRPr lang="en-US" sz="2000" b="1" dirty="0">
              <a:solidFill>
                <a:schemeClr val="bg1"/>
              </a:solidFill>
              <a:latin typeface="Palatino Linotype" panose="02040502050505030304" pitchFamily="18" charset="0"/>
              <a:ea typeface="Tahoma" charset="0"/>
              <a:cs typeface="Tahoma" charset="0"/>
            </a:endParaRPr>
          </a:p>
        </p:txBody>
      </p:sp>
      <p:sp>
        <p:nvSpPr>
          <p:cNvPr id="48" name="TextBox 47"/>
          <p:cNvSpPr txBox="1"/>
          <p:nvPr/>
        </p:nvSpPr>
        <p:spPr>
          <a:xfrm>
            <a:off x="4034697" y="2441744"/>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dirty="0">
                <a:solidFill>
                  <a:schemeClr val="bg1"/>
                </a:solidFill>
                <a:latin typeface="Palatino Linotype" panose="02040502050505030304" pitchFamily="18" charset="0"/>
                <a:ea typeface="Tahoma" charset="0"/>
                <a:cs typeface="Tahoma" charset="0"/>
              </a:rPr>
              <a:t>2</a:t>
            </a:r>
          </a:p>
        </p:txBody>
      </p:sp>
      <p:sp>
        <p:nvSpPr>
          <p:cNvPr id="49" name="TextBox 48"/>
          <p:cNvSpPr txBox="1"/>
          <p:nvPr/>
        </p:nvSpPr>
        <p:spPr>
          <a:xfrm>
            <a:off x="5233622" y="3930668"/>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a:solidFill>
                  <a:schemeClr val="bg1"/>
                </a:solidFill>
                <a:latin typeface="Palatino Linotype" panose="02040502050505030304" pitchFamily="18" charset="0"/>
                <a:ea typeface="Tahoma" charset="0"/>
                <a:cs typeface="Tahoma" charset="0"/>
              </a:rPr>
              <a:t>4</a:t>
            </a:r>
            <a:endParaRPr lang="en-US" sz="2000" b="1" dirty="0">
              <a:solidFill>
                <a:schemeClr val="bg1"/>
              </a:solidFill>
              <a:latin typeface="Palatino Linotype" panose="02040502050505030304" pitchFamily="18" charset="0"/>
              <a:ea typeface="Tahoma" charset="0"/>
              <a:cs typeface="Tahoma" charset="0"/>
            </a:endParaRPr>
          </a:p>
        </p:txBody>
      </p:sp>
      <p:sp>
        <p:nvSpPr>
          <p:cNvPr id="50" name="TextBox 49"/>
          <p:cNvSpPr txBox="1"/>
          <p:nvPr/>
        </p:nvSpPr>
        <p:spPr>
          <a:xfrm>
            <a:off x="7128879" y="3930668"/>
            <a:ext cx="347050" cy="34705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b="1">
                <a:solidFill>
                  <a:schemeClr val="bg1"/>
                </a:solidFill>
                <a:latin typeface="Palatino Linotype" panose="02040502050505030304" pitchFamily="18" charset="0"/>
                <a:ea typeface="Tahoma" charset="0"/>
                <a:cs typeface="Tahoma" charset="0"/>
              </a:rPr>
              <a:t>5</a:t>
            </a:r>
            <a:endParaRPr lang="en-US" sz="2000" b="1" dirty="0">
              <a:solidFill>
                <a:schemeClr val="bg1"/>
              </a:solidFill>
              <a:latin typeface="Palatino Linotype" panose="02040502050505030304" pitchFamily="18" charset="0"/>
              <a:ea typeface="Tahoma" charset="0"/>
              <a:cs typeface="Tahoma" charset="0"/>
            </a:endParaRPr>
          </a:p>
        </p:txBody>
      </p:sp>
      <p:grpSp>
        <p:nvGrpSpPr>
          <p:cNvPr id="10" name="Group 9"/>
          <p:cNvGrpSpPr/>
          <p:nvPr/>
        </p:nvGrpSpPr>
        <p:grpSpPr>
          <a:xfrm>
            <a:off x="4034697" y="3328004"/>
            <a:ext cx="367278" cy="2959542"/>
            <a:chOff x="4773896" y="3386943"/>
            <a:chExt cx="367278" cy="2959542"/>
          </a:xfrm>
        </p:grpSpPr>
        <p:sp>
          <p:nvSpPr>
            <p:cNvPr id="92" name="Rectangle 91"/>
            <p:cNvSpPr/>
            <p:nvPr/>
          </p:nvSpPr>
          <p:spPr>
            <a:xfrm>
              <a:off x="4773896" y="3386943"/>
              <a:ext cx="367278" cy="295954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r"/>
              <a:r>
                <a:rPr lang="en-US" sz="1600" kern="0" spc="127" dirty="0">
                  <a:solidFill>
                    <a:schemeClr val="tx1"/>
                  </a:solidFill>
                  <a:latin typeface="Arial" panose="020B0604020202020204" pitchFamily="34" charset="0"/>
                  <a:ea typeface="ＭＳ 明朝"/>
                  <a:cs typeface="Arial" panose="020B0604020202020204" pitchFamily="34" charset="0"/>
                </a:rPr>
                <a:t>1</a:t>
              </a:r>
            </a:p>
            <a:p>
              <a:pPr algn="r"/>
              <a:r>
                <a:rPr lang="en-US" sz="1600" kern="0" spc="127" dirty="0">
                  <a:solidFill>
                    <a:schemeClr val="tx1"/>
                  </a:solidFill>
                  <a:latin typeface="Arial" panose="020B0604020202020204" pitchFamily="34" charset="0"/>
                  <a:ea typeface="ＭＳ 明朝"/>
                  <a:cs typeface="Arial" panose="020B0604020202020204" pitchFamily="34" charset="0"/>
                </a:rPr>
                <a:t>0</a:t>
              </a:r>
            </a:p>
            <a:p>
              <a:pPr algn="r"/>
              <a:r>
                <a:rPr lang="en-US" sz="1600" kern="0" spc="127" dirty="0">
                  <a:solidFill>
                    <a:schemeClr val="tx1"/>
                  </a:solidFill>
                  <a:latin typeface="Arial" panose="020B0604020202020204" pitchFamily="34" charset="0"/>
                  <a:ea typeface="ＭＳ 明朝"/>
                  <a:cs typeface="Arial" panose="020B0604020202020204" pitchFamily="34" charset="0"/>
                </a:rPr>
                <a:t>1</a:t>
              </a:r>
            </a:p>
            <a:p>
              <a:pPr algn="r"/>
              <a:endParaRPr lang="en-US" sz="1600" kern="0" spc="127" dirty="0">
                <a:solidFill>
                  <a:schemeClr val="tx1"/>
                </a:solidFill>
                <a:latin typeface="Arial" panose="020B0604020202020204" pitchFamily="34" charset="0"/>
                <a:ea typeface="ＭＳ 明朝"/>
                <a:cs typeface="Arial" panose="020B0604020202020204" pitchFamily="34" charset="0"/>
              </a:endParaRPr>
            </a:p>
            <a:p>
              <a:pPr algn="r"/>
              <a:r>
                <a:rPr lang="en-US" sz="1600" kern="0" spc="127" dirty="0">
                  <a:solidFill>
                    <a:schemeClr val="tx1"/>
                  </a:solidFill>
                  <a:latin typeface="Arial" panose="020B0604020202020204" pitchFamily="34" charset="0"/>
                  <a:ea typeface="ＭＳ 明朝"/>
                  <a:cs typeface="Arial" panose="020B0604020202020204" pitchFamily="34" charset="0"/>
                </a:rPr>
                <a:t>0</a:t>
              </a:r>
            </a:p>
            <a:p>
              <a:pPr algn="r"/>
              <a:r>
                <a:rPr lang="en-US" sz="1600" kern="0" spc="127" dirty="0">
                  <a:solidFill>
                    <a:schemeClr val="tx1"/>
                  </a:solidFill>
                  <a:latin typeface="Arial" panose="020B0604020202020204" pitchFamily="34" charset="0"/>
                  <a:ea typeface="ＭＳ 明朝"/>
                  <a:cs typeface="Arial" panose="020B0604020202020204" pitchFamily="34" charset="0"/>
                </a:rPr>
                <a:t>1</a:t>
              </a:r>
            </a:p>
            <a:p>
              <a:pPr algn="r"/>
              <a:r>
                <a:rPr lang="en-US" sz="1600" kern="0" spc="127" dirty="0">
                  <a:solidFill>
                    <a:schemeClr val="tx1"/>
                  </a:solidFill>
                  <a:latin typeface="Arial" panose="020B0604020202020204" pitchFamily="34" charset="0"/>
                  <a:ea typeface="ＭＳ 明朝"/>
                  <a:cs typeface="Arial" panose="020B0604020202020204" pitchFamily="34" charset="0"/>
                </a:rPr>
                <a:t>1 </a:t>
              </a:r>
            </a:p>
            <a:p>
              <a:pPr algn="r"/>
              <a:endParaRPr lang="en-US" sz="1600" kern="0" spc="127" dirty="0">
                <a:solidFill>
                  <a:schemeClr val="tx1"/>
                </a:solidFill>
                <a:latin typeface="Arial" panose="020B0604020202020204" pitchFamily="34" charset="0"/>
                <a:ea typeface="ＭＳ 明朝"/>
                <a:cs typeface="Arial" panose="020B0604020202020204" pitchFamily="34" charset="0"/>
              </a:endParaRPr>
            </a:p>
            <a:p>
              <a:pPr algn="r"/>
              <a:r>
                <a:rPr lang="en-US" sz="1600" kern="0" spc="127" dirty="0">
                  <a:solidFill>
                    <a:schemeClr val="tx1"/>
                  </a:solidFill>
                  <a:latin typeface="Arial" panose="020B0604020202020204" pitchFamily="34" charset="0"/>
                  <a:ea typeface="ＭＳ 明朝"/>
                  <a:cs typeface="Arial" panose="020B0604020202020204" pitchFamily="34" charset="0"/>
                </a:rPr>
                <a:t>1</a:t>
              </a:r>
            </a:p>
            <a:p>
              <a:pPr algn="r"/>
              <a:r>
                <a:rPr lang="en-US" sz="1600" kern="0" spc="127" dirty="0">
                  <a:solidFill>
                    <a:schemeClr val="tx1"/>
                  </a:solidFill>
                  <a:latin typeface="Arial" panose="020B0604020202020204" pitchFamily="34" charset="0"/>
                  <a:ea typeface="ＭＳ 明朝"/>
                  <a:cs typeface="Arial" panose="020B0604020202020204" pitchFamily="34" charset="0"/>
                </a:rPr>
                <a:t>0</a:t>
              </a:r>
            </a:p>
            <a:p>
              <a:pPr algn="r"/>
              <a:r>
                <a:rPr lang="en-US" sz="1600" kern="0" spc="127" dirty="0">
                  <a:solidFill>
                    <a:schemeClr val="tx1"/>
                  </a:solidFill>
                  <a:latin typeface="Arial" panose="020B0604020202020204" pitchFamily="34" charset="0"/>
                  <a:ea typeface="ＭＳ 明朝"/>
                  <a:cs typeface="Arial" panose="020B0604020202020204" pitchFamily="34" charset="0"/>
                </a:rPr>
                <a:t>0</a:t>
              </a:r>
            </a:p>
          </p:txBody>
        </p:sp>
        <p:sp>
          <p:nvSpPr>
            <p:cNvPr id="8" name="Rectangle 7"/>
            <p:cNvSpPr/>
            <p:nvPr/>
          </p:nvSpPr>
          <p:spPr>
            <a:xfrm>
              <a:off x="4861809" y="5089976"/>
              <a:ext cx="265073" cy="369332"/>
            </a:xfrm>
            <a:prstGeom prst="rect">
              <a:avLst/>
            </a:prstGeom>
          </p:spPr>
          <p:txBody>
            <a:bodyPr wrap="none">
              <a:spAutoFit/>
            </a:bodyPr>
            <a:lstStyle/>
            <a:p>
              <a:pPr algn="r"/>
              <a:r>
                <a:rPr lang="en-US" kern="0" spc="127" dirty="0">
                  <a:latin typeface="Arial" panose="020B0604020202020204" pitchFamily="34" charset="0"/>
                  <a:ea typeface="ＭＳ 明朝"/>
                  <a:cs typeface="Arial" panose="020B0604020202020204" pitchFamily="34" charset="0"/>
                </a:rPr>
                <a:t>.</a:t>
              </a:r>
            </a:p>
          </p:txBody>
        </p:sp>
        <p:sp>
          <p:nvSpPr>
            <p:cNvPr id="9" name="Rectangle 8"/>
            <p:cNvSpPr/>
            <p:nvPr/>
          </p:nvSpPr>
          <p:spPr>
            <a:xfrm>
              <a:off x="4859167" y="5021490"/>
              <a:ext cx="265073" cy="369332"/>
            </a:xfrm>
            <a:prstGeom prst="rect">
              <a:avLst/>
            </a:prstGeom>
          </p:spPr>
          <p:txBody>
            <a:bodyPr wrap="none">
              <a:spAutoFit/>
            </a:bodyPr>
            <a:lstStyle/>
            <a:p>
              <a:pPr algn="r"/>
              <a:r>
                <a:rPr lang="en-US" kern="0" spc="127">
                  <a:latin typeface="Arial" panose="020B0604020202020204" pitchFamily="34" charset="0"/>
                  <a:ea typeface="ＭＳ 明朝"/>
                  <a:cs typeface="Arial" panose="020B0604020202020204" pitchFamily="34" charset="0"/>
                </a:rPr>
                <a:t>.</a:t>
              </a:r>
              <a:endParaRPr lang="en-US" kern="0" spc="127" dirty="0">
                <a:latin typeface="Arial" panose="020B0604020202020204" pitchFamily="34" charset="0"/>
                <a:ea typeface="ＭＳ 明朝"/>
                <a:cs typeface="Arial" panose="020B0604020202020204" pitchFamily="34" charset="0"/>
              </a:endParaRPr>
            </a:p>
          </p:txBody>
        </p:sp>
        <p:sp>
          <p:nvSpPr>
            <p:cNvPr id="56" name="Rectangle 55"/>
            <p:cNvSpPr/>
            <p:nvPr/>
          </p:nvSpPr>
          <p:spPr>
            <a:xfrm>
              <a:off x="4859166" y="5158462"/>
              <a:ext cx="265073" cy="369332"/>
            </a:xfrm>
            <a:prstGeom prst="rect">
              <a:avLst/>
            </a:prstGeom>
          </p:spPr>
          <p:txBody>
            <a:bodyPr wrap="none">
              <a:spAutoFit/>
            </a:bodyPr>
            <a:lstStyle/>
            <a:p>
              <a:pPr algn="r"/>
              <a:r>
                <a:rPr lang="en-US" kern="0" spc="127" dirty="0">
                  <a:latin typeface="Arial" panose="020B0604020202020204" pitchFamily="34" charset="0"/>
                  <a:ea typeface="ＭＳ 明朝"/>
                  <a:cs typeface="Arial" panose="020B0604020202020204" pitchFamily="34" charset="0"/>
                </a:rPr>
                <a:t>.</a:t>
              </a:r>
            </a:p>
          </p:txBody>
        </p:sp>
        <p:sp>
          <p:nvSpPr>
            <p:cNvPr id="58" name="Rectangle 57"/>
            <p:cNvSpPr/>
            <p:nvPr/>
          </p:nvSpPr>
          <p:spPr>
            <a:xfrm>
              <a:off x="4859207" y="4114224"/>
              <a:ext cx="265073" cy="369332"/>
            </a:xfrm>
            <a:prstGeom prst="rect">
              <a:avLst/>
            </a:prstGeom>
          </p:spPr>
          <p:txBody>
            <a:bodyPr wrap="none">
              <a:spAutoFit/>
            </a:bodyPr>
            <a:lstStyle/>
            <a:p>
              <a:pPr algn="r"/>
              <a:r>
                <a:rPr lang="en-US" kern="0" spc="127" dirty="0">
                  <a:latin typeface="Arial" panose="020B0604020202020204" pitchFamily="34" charset="0"/>
                  <a:ea typeface="ＭＳ 明朝"/>
                  <a:cs typeface="Arial" panose="020B0604020202020204" pitchFamily="34" charset="0"/>
                </a:rPr>
                <a:t>.</a:t>
              </a:r>
            </a:p>
          </p:txBody>
        </p:sp>
        <p:sp>
          <p:nvSpPr>
            <p:cNvPr id="59" name="Rectangle 58"/>
            <p:cNvSpPr/>
            <p:nvPr/>
          </p:nvSpPr>
          <p:spPr>
            <a:xfrm>
              <a:off x="4856565" y="4045738"/>
              <a:ext cx="265073" cy="369332"/>
            </a:xfrm>
            <a:prstGeom prst="rect">
              <a:avLst/>
            </a:prstGeom>
          </p:spPr>
          <p:txBody>
            <a:bodyPr wrap="none">
              <a:spAutoFit/>
            </a:bodyPr>
            <a:lstStyle/>
            <a:p>
              <a:pPr algn="r"/>
              <a:r>
                <a:rPr lang="en-US" kern="0" spc="127">
                  <a:latin typeface="Arial" panose="020B0604020202020204" pitchFamily="34" charset="0"/>
                  <a:ea typeface="ＭＳ 明朝"/>
                  <a:cs typeface="Arial" panose="020B0604020202020204" pitchFamily="34" charset="0"/>
                </a:rPr>
                <a:t>.</a:t>
              </a:r>
              <a:endParaRPr lang="en-US" kern="0" spc="127" dirty="0">
                <a:latin typeface="Arial" panose="020B0604020202020204" pitchFamily="34" charset="0"/>
                <a:ea typeface="ＭＳ 明朝"/>
                <a:cs typeface="Arial" panose="020B0604020202020204" pitchFamily="34" charset="0"/>
              </a:endParaRPr>
            </a:p>
          </p:txBody>
        </p:sp>
        <p:sp>
          <p:nvSpPr>
            <p:cNvPr id="60" name="Rectangle 59"/>
            <p:cNvSpPr/>
            <p:nvPr/>
          </p:nvSpPr>
          <p:spPr>
            <a:xfrm>
              <a:off x="4856564" y="4182710"/>
              <a:ext cx="265073" cy="369332"/>
            </a:xfrm>
            <a:prstGeom prst="rect">
              <a:avLst/>
            </a:prstGeom>
          </p:spPr>
          <p:txBody>
            <a:bodyPr wrap="none">
              <a:spAutoFit/>
            </a:bodyPr>
            <a:lstStyle/>
            <a:p>
              <a:pPr algn="r"/>
              <a:r>
                <a:rPr lang="en-US" kern="0" spc="127" dirty="0">
                  <a:latin typeface="Arial" panose="020B0604020202020204" pitchFamily="34" charset="0"/>
                  <a:ea typeface="ＭＳ 明朝"/>
                  <a:cs typeface="Arial" panose="020B0604020202020204" pitchFamily="34" charset="0"/>
                </a:rPr>
                <a:t>.</a:t>
              </a:r>
            </a:p>
          </p:txBody>
        </p:sp>
      </p:grpSp>
      <p:sp>
        <p:nvSpPr>
          <p:cNvPr id="62" name="TextBox 61"/>
          <p:cNvSpPr txBox="1"/>
          <p:nvPr/>
        </p:nvSpPr>
        <p:spPr>
          <a:xfrm>
            <a:off x="2263627" y="2826970"/>
            <a:ext cx="1478194"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cs typeface="Tahoma"/>
              </a:rPr>
              <a:t>Get tokens</a:t>
            </a:r>
            <a:endParaRPr lang="en-US" sz="1600" b="1" dirty="0">
              <a:solidFill>
                <a:srgbClr val="0070C0"/>
              </a:solidFill>
              <a:cs typeface="Tahoma"/>
            </a:endParaRPr>
          </a:p>
        </p:txBody>
      </p:sp>
      <p:sp>
        <p:nvSpPr>
          <p:cNvPr id="72" name="TextBox 71"/>
          <p:cNvSpPr txBox="1"/>
          <p:nvPr/>
        </p:nvSpPr>
        <p:spPr>
          <a:xfrm>
            <a:off x="845741" y="5720610"/>
            <a:ext cx="3257963"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cs typeface="Tahoma"/>
              </a:rPr>
              <a:t>Match tokens to </a:t>
            </a:r>
            <a:r>
              <a:rPr lang="en-US" sz="1600" b="1" i="1" dirty="0" err="1">
                <a:solidFill>
                  <a:srgbClr val="0070C0"/>
                </a:solidFill>
                <a:cs typeface="Tahoma"/>
              </a:rPr>
              <a:t>bitvector</a:t>
            </a:r>
            <a:endParaRPr lang="en-US" sz="1600" b="1" dirty="0">
              <a:solidFill>
                <a:srgbClr val="0070C0"/>
              </a:solidFill>
              <a:cs typeface="Tahoma"/>
            </a:endParaRPr>
          </a:p>
        </p:txBody>
      </p:sp>
      <p:sp>
        <p:nvSpPr>
          <p:cNvPr id="89" name="TextBox 88"/>
          <p:cNvSpPr txBox="1"/>
          <p:nvPr/>
        </p:nvSpPr>
        <p:spPr>
          <a:xfrm>
            <a:off x="7475929" y="3928131"/>
            <a:ext cx="1090058" cy="338554"/>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600" b="1" i="1" dirty="0">
                <a:solidFill>
                  <a:srgbClr val="0070C0"/>
                </a:solidFill>
                <a:ea typeface="Tahoma" panose="020B0604030504040204" pitchFamily="34" charset="0"/>
                <a:cs typeface="Tahoma" panose="020B0604030504040204" pitchFamily="34" charset="0"/>
              </a:rPr>
              <a:t>Compare</a:t>
            </a:r>
            <a:endParaRPr lang="en-US" sz="1270" i="1" dirty="0">
              <a:solidFill>
                <a:srgbClr val="0070C0"/>
              </a:solidFill>
              <a:ea typeface="Tahoma" panose="020B0604030504040204" pitchFamily="34" charset="0"/>
              <a:cs typeface="Tahoma" panose="020B0604030504040204" pitchFamily="34" charset="0"/>
            </a:endParaRPr>
          </a:p>
        </p:txBody>
      </p:sp>
      <p:sp>
        <p:nvSpPr>
          <p:cNvPr id="55" name="Slide Number Placeholder 3"/>
          <p:cNvSpPr>
            <a:spLocks noGrp="1"/>
          </p:cNvSpPr>
          <p:nvPr>
            <p:ph type="sldNum" sz="quarter" idx="11"/>
          </p:nvPr>
        </p:nvSpPr>
        <p:spPr>
          <a:xfrm>
            <a:off x="6553200" y="6243638"/>
            <a:ext cx="2133600" cy="457200"/>
          </a:xfrm>
        </p:spPr>
        <p:txBody>
          <a:bodyPr/>
          <a:lstStyle/>
          <a:p>
            <a:r>
              <a:rPr lang="en-US" dirty="0"/>
              <a:t>20</a:t>
            </a:r>
          </a:p>
        </p:txBody>
      </p:sp>
    </p:spTree>
    <p:extLst>
      <p:ext uri="{BB962C8B-B14F-4D97-AF65-F5344CB8AC3E}">
        <p14:creationId xmlns:p14="http://schemas.microsoft.com/office/powerpoint/2010/main" val="3838584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98"/>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82"/>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85"/>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9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grpId="0" nodeType="clickEffect">
                                  <p:stCondLst>
                                    <p:cond delay="0"/>
                                  </p:stCondLst>
                                  <p:childTnLst>
                                    <p:animMotion origin="layout" path="M 1.94444E-6 3.7037E-6 L 1.94444E-6 0.09953 " pathEditMode="relative" rAng="0" ptsTypes="AA">
                                      <p:cBhvr>
                                        <p:cTn id="28" dur="2000" fill="hold"/>
                                        <p:tgtEl>
                                          <p:spTgt spid="82"/>
                                        </p:tgtEl>
                                        <p:attrNameLst>
                                          <p:attrName>ppt_x</p:attrName>
                                          <p:attrName>ppt_y</p:attrName>
                                        </p:attrNameLst>
                                      </p:cBhvr>
                                      <p:rCtr x="0" y="4977"/>
                                    </p:animMotion>
                                  </p:childTnLst>
                                </p:cTn>
                              </p:par>
                              <p:par>
                                <p:cTn id="29" presetID="0" presetClass="path" presetSubtype="0" accel="50000" decel="50000" fill="hold" grpId="0" nodeType="withEffect">
                                  <p:stCondLst>
                                    <p:cond delay="1000"/>
                                  </p:stCondLst>
                                  <p:childTnLst>
                                    <p:animMotion origin="layout" path="M -0.00174 0.00162 L -0.00174 0.13935 " pathEditMode="relative" ptsTypes="AA">
                                      <p:cBhvr>
                                        <p:cTn id="30" dur="1000" fill="hold"/>
                                        <p:tgtEl>
                                          <p:spTgt spid="85"/>
                                        </p:tgtEl>
                                        <p:attrNameLst>
                                          <p:attrName>ppt_x</p:attrName>
                                          <p:attrName>ppt_y</p:attrName>
                                        </p:attrNameLst>
                                      </p:cBhvr>
                                    </p:animMotion>
                                  </p:childTnLst>
                                </p:cTn>
                              </p:par>
                            </p:childTnLst>
                          </p:cTn>
                        </p:par>
                        <p:par>
                          <p:cTn id="31" fill="hold">
                            <p:stCondLst>
                              <p:cond delay="2000"/>
                            </p:stCondLst>
                            <p:childTnLst>
                              <p:par>
                                <p:cTn id="32" presetID="0" presetClass="path" presetSubtype="0" accel="50000" decel="50000" fill="hold" grpId="0" nodeType="afterEffect">
                                  <p:stCondLst>
                                    <p:cond delay="0"/>
                                  </p:stCondLst>
                                  <p:childTnLst>
                                    <p:animMotion origin="layout" path="M -0.00208 0.00139 L -0.00208 0.17454 " pathEditMode="relative" ptsTypes="AA">
                                      <p:cBhvr>
                                        <p:cTn id="33" dur="1000" fill="hold"/>
                                        <p:tgtEl>
                                          <p:spTgt spid="88"/>
                                        </p:tgtEl>
                                        <p:attrNameLst>
                                          <p:attrName>ppt_x</p:attrName>
                                          <p:attrName>ppt_y</p:attrName>
                                        </p:attrNameLst>
                                      </p:cBhvr>
                                    </p:animMotion>
                                  </p:childTnLst>
                                </p:cTn>
                              </p:par>
                              <p:par>
                                <p:cTn id="34" presetID="0" presetClass="path" presetSubtype="0" accel="50000" decel="50000" fill="hold" grpId="0" nodeType="withEffect">
                                  <p:stCondLst>
                                    <p:cond delay="1000"/>
                                  </p:stCondLst>
                                  <p:childTnLst>
                                    <p:animMotion origin="layout" path="M -0.00104 1.48148E-6 L -0.00104 0.21134 " pathEditMode="relative" ptsTypes="AA">
                                      <p:cBhvr>
                                        <p:cTn id="35" dur="1000" fill="hold"/>
                                        <p:tgtEl>
                                          <p:spTgt spid="97"/>
                                        </p:tgtEl>
                                        <p:attrNameLst>
                                          <p:attrName>ppt_x</p:attrName>
                                          <p:attrName>ppt_y</p:attrName>
                                        </p:attrNameLst>
                                      </p:cBhvr>
                                    </p:animMotion>
                                  </p:childTnLst>
                                </p:cTn>
                              </p:par>
                              <p:par>
                                <p:cTn id="36" presetID="0" presetClass="path" presetSubtype="0" accel="50000" decel="50000" fill="hold" grpId="0" nodeType="withEffect">
                                  <p:stCondLst>
                                    <p:cond delay="2000"/>
                                  </p:stCondLst>
                                  <p:childTnLst>
                                    <p:animMotion origin="layout" path="M -0.00017 -3.33333E-6 L -0.00017 0.24653 " pathEditMode="relative" ptsTypes="AA">
                                      <p:cBhvr>
                                        <p:cTn id="37" dur="1000" fill="hold"/>
                                        <p:tgtEl>
                                          <p:spTgt spid="98"/>
                                        </p:tgtEl>
                                        <p:attrNameLst>
                                          <p:attrName>ppt_x</p:attrName>
                                          <p:attrName>ppt_y</p:attrName>
                                        </p:attrNameLst>
                                      </p:cBhvr>
                                    </p:animMotion>
                                  </p:childTnLst>
                                </p:cTn>
                              </p:par>
                            </p:childTnLst>
                          </p:cTn>
                        </p:par>
                        <p:par>
                          <p:cTn id="38" fill="hold">
                            <p:stCondLst>
                              <p:cond delay="5000"/>
                            </p:stCondLst>
                            <p:childTnLst>
                              <p:par>
                                <p:cTn id="39" presetID="1" presetClass="entr" presetSubtype="0" fill="hold" grpId="0" nodeType="afterEffect">
                                  <p:stCondLst>
                                    <p:cond delay="0"/>
                                  </p:stCondLst>
                                  <p:childTnLst>
                                    <p:set>
                                      <p:cBhvr>
                                        <p:cTn id="40" dur="1" fill="hold">
                                          <p:stCondLst>
                                            <p:cond delay="0"/>
                                          </p:stCondLst>
                                        </p:cTn>
                                        <p:tgtEl>
                                          <p:spTgt spid="190"/>
                                        </p:tgtEl>
                                        <p:attrNameLst>
                                          <p:attrName>style.visibility</p:attrName>
                                        </p:attrNameLst>
                                      </p:cBhvr>
                                      <p:to>
                                        <p:strVal val="visible"/>
                                      </p:to>
                                    </p:set>
                                  </p:childTnLst>
                                </p:cTn>
                              </p:par>
                            </p:childTnLst>
                          </p:cTn>
                        </p:par>
                        <p:par>
                          <p:cTn id="41" fill="hold">
                            <p:stCondLst>
                              <p:cond delay="5000"/>
                            </p:stCondLst>
                            <p:childTnLst>
                              <p:par>
                                <p:cTn id="42" presetID="1" presetClass="entr" presetSubtype="0" fill="hold" grpId="0" nodeType="afterEffect">
                                  <p:stCondLst>
                                    <p:cond delay="0"/>
                                  </p:stCondLst>
                                  <p:childTnLst>
                                    <p:set>
                                      <p:cBhvr>
                                        <p:cTn id="43" dur="1" fill="hold">
                                          <p:stCondLst>
                                            <p:cond delay="0"/>
                                          </p:stCondLst>
                                        </p:cTn>
                                        <p:tgtEl>
                                          <p:spTgt spid="57"/>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99"/>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8"/>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93"/>
                                        </p:tgtEl>
                                        <p:attrNameLst>
                                          <p:attrName>style.visibility</p:attrName>
                                        </p:attrNameLst>
                                      </p:cBhvr>
                                      <p:to>
                                        <p:strVal val="visible"/>
                                      </p:to>
                                    </p:set>
                                  </p:childTnLst>
                                </p:cTn>
                              </p:par>
                            </p:childTnLst>
                          </p:cTn>
                        </p:par>
                        <p:par>
                          <p:cTn id="52" fill="hold">
                            <p:stCondLst>
                              <p:cond delay="0"/>
                            </p:stCondLst>
                            <p:childTnLst>
                              <p:par>
                                <p:cTn id="53" presetID="22" presetClass="entr" presetSubtype="1" fill="hold" nodeType="afterEffect">
                                  <p:stCondLst>
                                    <p:cond delay="0"/>
                                  </p:stCondLst>
                                  <p:childTnLst>
                                    <p:set>
                                      <p:cBhvr>
                                        <p:cTn id="54" dur="1" fill="hold">
                                          <p:stCondLst>
                                            <p:cond delay="0"/>
                                          </p:stCondLst>
                                        </p:cTn>
                                        <p:tgtEl>
                                          <p:spTgt spid="91"/>
                                        </p:tgtEl>
                                        <p:attrNameLst>
                                          <p:attrName>style.visibility</p:attrName>
                                        </p:attrNameLst>
                                      </p:cBhvr>
                                      <p:to>
                                        <p:strVal val="visible"/>
                                      </p:to>
                                    </p:set>
                                    <p:animEffect transition="in" filter="wipe(up)">
                                      <p:cBhvr>
                                        <p:cTn id="55" dur="1000"/>
                                        <p:tgtEl>
                                          <p:spTgt spid="91"/>
                                        </p:tgtEl>
                                      </p:cBhvr>
                                    </p:animEffect>
                                  </p:childTnLst>
                                </p:cTn>
                              </p:par>
                              <p:par>
                                <p:cTn id="56" presetID="22" presetClass="entr" presetSubtype="1" fill="hold" nodeType="withEffect">
                                  <p:stCondLst>
                                    <p:cond delay="500"/>
                                  </p:stCondLst>
                                  <p:childTnLst>
                                    <p:set>
                                      <p:cBhvr>
                                        <p:cTn id="57" dur="1" fill="hold">
                                          <p:stCondLst>
                                            <p:cond delay="0"/>
                                          </p:stCondLst>
                                        </p:cTn>
                                        <p:tgtEl>
                                          <p:spTgt spid="10"/>
                                        </p:tgtEl>
                                        <p:attrNameLst>
                                          <p:attrName>style.visibility</p:attrName>
                                        </p:attrNameLst>
                                      </p:cBhvr>
                                      <p:to>
                                        <p:strVal val="visible"/>
                                      </p:to>
                                    </p:set>
                                    <p:animEffect transition="in" filter="wipe(up)">
                                      <p:cBhvr>
                                        <p:cTn id="58" dur="20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wipe(left)">
                                      <p:cBhvr>
                                        <p:cTn id="69" dur="1000"/>
                                        <p:tgtEl>
                                          <p:spTgt spid="100"/>
                                        </p:tgtEl>
                                      </p:cBhvr>
                                    </p:animEffect>
                                  </p:childTnLst>
                                </p:cTn>
                              </p:par>
                            </p:childTnLst>
                          </p:cTn>
                        </p:par>
                        <p:par>
                          <p:cTn id="70" fill="hold">
                            <p:stCondLst>
                              <p:cond delay="1000"/>
                            </p:stCondLst>
                            <p:childTnLst>
                              <p:par>
                                <p:cTn id="71" presetID="22" presetClass="entr" presetSubtype="8" fill="hold" nodeType="afterEffect">
                                  <p:stCondLst>
                                    <p:cond delay="0"/>
                                  </p:stCondLst>
                                  <p:childTnLst>
                                    <p:set>
                                      <p:cBhvr>
                                        <p:cTn id="72" dur="1" fill="hold">
                                          <p:stCondLst>
                                            <p:cond delay="0"/>
                                          </p:stCondLst>
                                        </p:cTn>
                                        <p:tgtEl>
                                          <p:spTgt spid="101"/>
                                        </p:tgtEl>
                                        <p:attrNameLst>
                                          <p:attrName>style.visibility</p:attrName>
                                        </p:attrNameLst>
                                      </p:cBhvr>
                                      <p:to>
                                        <p:strVal val="visible"/>
                                      </p:to>
                                    </p:set>
                                    <p:animEffect transition="in" filter="wipe(left)">
                                      <p:cBhvr>
                                        <p:cTn id="73" dur="1000"/>
                                        <p:tgtEl>
                                          <p:spTgt spid="101"/>
                                        </p:tgtEl>
                                      </p:cBhvr>
                                    </p:animEffect>
                                  </p:childTnLst>
                                </p:cTn>
                              </p:par>
                            </p:childTnLst>
                          </p:cTn>
                        </p:par>
                        <p:par>
                          <p:cTn id="74" fill="hold">
                            <p:stCondLst>
                              <p:cond delay="2000"/>
                            </p:stCondLst>
                            <p:childTnLst>
                              <p:par>
                                <p:cTn id="75" presetID="22" presetClass="entr" presetSubtype="8" fill="hold" nodeType="afterEffect">
                                  <p:stCondLst>
                                    <p:cond delay="0"/>
                                  </p:stCondLst>
                                  <p:childTnLst>
                                    <p:set>
                                      <p:cBhvr>
                                        <p:cTn id="76" dur="1" fill="hold">
                                          <p:stCondLst>
                                            <p:cond delay="0"/>
                                          </p:stCondLst>
                                        </p:cTn>
                                        <p:tgtEl>
                                          <p:spTgt spid="104"/>
                                        </p:tgtEl>
                                        <p:attrNameLst>
                                          <p:attrName>style.visibility</p:attrName>
                                        </p:attrNameLst>
                                      </p:cBhvr>
                                      <p:to>
                                        <p:strVal val="visible"/>
                                      </p:to>
                                    </p:set>
                                    <p:animEffect transition="in" filter="wipe(left)">
                                      <p:cBhvr>
                                        <p:cTn id="77" dur="1000"/>
                                        <p:tgtEl>
                                          <p:spTgt spid="104"/>
                                        </p:tgtEl>
                                      </p:cBhvr>
                                    </p:animEffect>
                                  </p:childTnLst>
                                </p:cTn>
                              </p:par>
                              <p:par>
                                <p:cTn id="78" presetID="22" presetClass="entr" presetSubtype="8" fill="hold" nodeType="withEffect">
                                  <p:stCondLst>
                                    <p:cond delay="500"/>
                                  </p:stCondLst>
                                  <p:childTnLst>
                                    <p:set>
                                      <p:cBhvr>
                                        <p:cTn id="79" dur="1" fill="hold">
                                          <p:stCondLst>
                                            <p:cond delay="0"/>
                                          </p:stCondLst>
                                        </p:cTn>
                                        <p:tgtEl>
                                          <p:spTgt spid="121"/>
                                        </p:tgtEl>
                                        <p:attrNameLst>
                                          <p:attrName>style.visibility</p:attrName>
                                        </p:attrNameLst>
                                      </p:cBhvr>
                                      <p:to>
                                        <p:strVal val="visible"/>
                                      </p:to>
                                    </p:set>
                                    <p:animEffect transition="in" filter="wipe(left)">
                                      <p:cBhvr>
                                        <p:cTn id="80" dur="1000"/>
                                        <p:tgtEl>
                                          <p:spTgt spid="121"/>
                                        </p:tgtEl>
                                      </p:cBhvr>
                                    </p:animEffect>
                                  </p:childTnLst>
                                </p:cTn>
                              </p:par>
                              <p:par>
                                <p:cTn id="81" presetID="22" presetClass="entr" presetSubtype="8" fill="hold" nodeType="withEffect">
                                  <p:stCondLst>
                                    <p:cond delay="900"/>
                                  </p:stCondLst>
                                  <p:childTnLst>
                                    <p:set>
                                      <p:cBhvr>
                                        <p:cTn id="82" dur="1" fill="hold">
                                          <p:stCondLst>
                                            <p:cond delay="0"/>
                                          </p:stCondLst>
                                        </p:cTn>
                                        <p:tgtEl>
                                          <p:spTgt spid="124"/>
                                        </p:tgtEl>
                                        <p:attrNameLst>
                                          <p:attrName>style.visibility</p:attrName>
                                        </p:attrNameLst>
                                      </p:cBhvr>
                                      <p:to>
                                        <p:strVal val="visible"/>
                                      </p:to>
                                    </p:set>
                                    <p:animEffect transition="in" filter="wipe(left)">
                                      <p:cBhvr>
                                        <p:cTn id="83" dur="1000"/>
                                        <p:tgtEl>
                                          <p:spTgt spid="124"/>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117"/>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stCondLst>
                                    <p:cond delay="0"/>
                                  </p:stCondLst>
                                  <p:childTnLst>
                                    <p:set>
                                      <p:cBhvr>
                                        <p:cTn id="95" dur="1" fill="hold">
                                          <p:stCondLst>
                                            <p:cond delay="0"/>
                                          </p:stCondLst>
                                        </p:cTn>
                                        <p:tgtEl>
                                          <p:spTgt spid="138"/>
                                        </p:tgtEl>
                                        <p:attrNameLst>
                                          <p:attrName>style.visibility</p:attrName>
                                        </p:attrNameLst>
                                      </p:cBhvr>
                                      <p:to>
                                        <p:strVal val="visible"/>
                                      </p:to>
                                    </p:set>
                                    <p:animEffect transition="in" filter="wipe(left)">
                                      <p:cBhvr>
                                        <p:cTn id="96" dur="1000"/>
                                        <p:tgtEl>
                                          <p:spTgt spid="138"/>
                                        </p:tgtEl>
                                      </p:cBhvr>
                                    </p:animEffect>
                                  </p:childTnLst>
                                </p:cTn>
                              </p:par>
                              <p:par>
                                <p:cTn id="97" presetID="22" presetClass="entr" presetSubtype="8" fill="hold" nodeType="withEffect">
                                  <p:stCondLst>
                                    <p:cond delay="500"/>
                                  </p:stCondLst>
                                  <p:childTnLst>
                                    <p:set>
                                      <p:cBhvr>
                                        <p:cTn id="98" dur="1" fill="hold">
                                          <p:stCondLst>
                                            <p:cond delay="0"/>
                                          </p:stCondLst>
                                        </p:cTn>
                                        <p:tgtEl>
                                          <p:spTgt spid="141"/>
                                        </p:tgtEl>
                                        <p:attrNameLst>
                                          <p:attrName>style.visibility</p:attrName>
                                        </p:attrNameLst>
                                      </p:cBhvr>
                                      <p:to>
                                        <p:strVal val="visible"/>
                                      </p:to>
                                    </p:set>
                                    <p:animEffect transition="in" filter="wipe(left)">
                                      <p:cBhvr>
                                        <p:cTn id="99" dur="1000"/>
                                        <p:tgtEl>
                                          <p:spTgt spid="141"/>
                                        </p:tgtEl>
                                      </p:cBhvr>
                                    </p:animEffect>
                                  </p:childTnLst>
                                </p:cTn>
                              </p:par>
                              <p:par>
                                <p:cTn id="100" presetID="22" presetClass="entr" presetSubtype="8" fill="hold" nodeType="withEffect">
                                  <p:stCondLst>
                                    <p:cond delay="700"/>
                                  </p:stCondLst>
                                  <p:childTnLst>
                                    <p:set>
                                      <p:cBhvr>
                                        <p:cTn id="101" dur="1" fill="hold">
                                          <p:stCondLst>
                                            <p:cond delay="0"/>
                                          </p:stCondLst>
                                        </p:cTn>
                                        <p:tgtEl>
                                          <p:spTgt spid="143"/>
                                        </p:tgtEl>
                                        <p:attrNameLst>
                                          <p:attrName>style.visibility</p:attrName>
                                        </p:attrNameLst>
                                      </p:cBhvr>
                                      <p:to>
                                        <p:strVal val="visible"/>
                                      </p:to>
                                    </p:set>
                                    <p:animEffect transition="in" filter="wipe(left)">
                                      <p:cBhvr>
                                        <p:cTn id="102" dur="1000"/>
                                        <p:tgtEl>
                                          <p:spTgt spid="143"/>
                                        </p:tgtEl>
                                      </p:cBhvr>
                                    </p:animEffect>
                                  </p:childTnLst>
                                </p:cTn>
                              </p:par>
                              <p:par>
                                <p:cTn id="103" presetID="22" presetClass="entr" presetSubtype="8" fill="hold" nodeType="withEffect">
                                  <p:stCondLst>
                                    <p:cond delay="900"/>
                                  </p:stCondLst>
                                  <p:childTnLst>
                                    <p:set>
                                      <p:cBhvr>
                                        <p:cTn id="104" dur="1" fill="hold">
                                          <p:stCondLst>
                                            <p:cond delay="0"/>
                                          </p:stCondLst>
                                        </p:cTn>
                                        <p:tgtEl>
                                          <p:spTgt spid="150"/>
                                        </p:tgtEl>
                                        <p:attrNameLst>
                                          <p:attrName>style.visibility</p:attrName>
                                        </p:attrNameLst>
                                      </p:cBhvr>
                                      <p:to>
                                        <p:strVal val="visible"/>
                                      </p:to>
                                    </p:set>
                                    <p:animEffect transition="in" filter="wipe(left)">
                                      <p:cBhvr>
                                        <p:cTn id="105" dur="1000"/>
                                        <p:tgtEl>
                                          <p:spTgt spid="150"/>
                                        </p:tgtEl>
                                      </p:cBhvr>
                                    </p:animEffect>
                                  </p:childTnLst>
                                </p:cTn>
                              </p:par>
                              <p:par>
                                <p:cTn id="106" presetID="22" presetClass="entr" presetSubtype="8" fill="hold" nodeType="withEffect">
                                  <p:stCondLst>
                                    <p:cond delay="1100"/>
                                  </p:stCondLst>
                                  <p:childTnLst>
                                    <p:set>
                                      <p:cBhvr>
                                        <p:cTn id="107" dur="1" fill="hold">
                                          <p:stCondLst>
                                            <p:cond delay="0"/>
                                          </p:stCondLst>
                                        </p:cTn>
                                        <p:tgtEl>
                                          <p:spTgt spid="145"/>
                                        </p:tgtEl>
                                        <p:attrNameLst>
                                          <p:attrName>style.visibility</p:attrName>
                                        </p:attrNameLst>
                                      </p:cBhvr>
                                      <p:to>
                                        <p:strVal val="visible"/>
                                      </p:to>
                                    </p:set>
                                    <p:animEffect transition="in" filter="wipe(left)">
                                      <p:cBhvr>
                                        <p:cTn id="108" dur="1000"/>
                                        <p:tgtEl>
                                          <p:spTgt spid="145"/>
                                        </p:tgtEl>
                                      </p:cBhvr>
                                    </p:animEffec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89"/>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56"/>
                                        </p:tgtEl>
                                        <p:attrNameLst>
                                          <p:attrName>style.visibility</p:attrName>
                                        </p:attrNameLst>
                                      </p:cBhvr>
                                      <p:to>
                                        <p:strVal val="visible"/>
                                      </p:to>
                                    </p:set>
                                  </p:childTnLst>
                                </p:cTn>
                              </p:par>
                            </p:childTnLst>
                          </p:cTn>
                        </p:par>
                        <p:par>
                          <p:cTn id="117" fill="hold">
                            <p:stCondLst>
                              <p:cond delay="0"/>
                            </p:stCondLst>
                            <p:childTnLst>
                              <p:par>
                                <p:cTn id="118" presetID="22" presetClass="entr" presetSubtype="8" fill="hold" nodeType="afterEffect">
                                  <p:stCondLst>
                                    <p:cond delay="0"/>
                                  </p:stCondLst>
                                  <p:childTnLst>
                                    <p:set>
                                      <p:cBhvr>
                                        <p:cTn id="119" dur="1" fill="hold">
                                          <p:stCondLst>
                                            <p:cond delay="0"/>
                                          </p:stCondLst>
                                        </p:cTn>
                                        <p:tgtEl>
                                          <p:spTgt spid="54"/>
                                        </p:tgtEl>
                                        <p:attrNameLst>
                                          <p:attrName>style.visibility</p:attrName>
                                        </p:attrNameLst>
                                      </p:cBhvr>
                                      <p:to>
                                        <p:strVal val="visible"/>
                                      </p:to>
                                    </p:set>
                                    <p:animEffect transition="in" filter="wipe(left)">
                                      <p:cBhvr>
                                        <p:cTn id="120" dur="1000"/>
                                        <p:tgtEl>
                                          <p:spTgt spid="54"/>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nodeType="clickEffect">
                                  <p:stCondLst>
                                    <p:cond delay="0"/>
                                  </p:stCondLst>
                                  <p:childTnLst>
                                    <p:set>
                                      <p:cBhvr>
                                        <p:cTn id="124" dur="1" fill="hold">
                                          <p:stCondLst>
                                            <p:cond delay="0"/>
                                          </p:stCondLst>
                                        </p:cTn>
                                        <p:tgtEl>
                                          <p:spTgt spid="108"/>
                                        </p:tgtEl>
                                        <p:attrNameLst>
                                          <p:attrName>style.visibility</p:attrName>
                                        </p:attrNameLst>
                                      </p:cBhvr>
                                      <p:to>
                                        <p:strVal val="visible"/>
                                      </p:to>
                                    </p:set>
                                    <p:animEffect transition="in" filter="wipe(up)">
                                      <p:cBhvr>
                                        <p:cTn id="125" dur="1000"/>
                                        <p:tgtEl>
                                          <p:spTgt spid="108"/>
                                        </p:tgtEl>
                                      </p:cBhvr>
                                    </p:animEffect>
                                  </p:childTnLst>
                                </p:cTn>
                              </p:par>
                              <p:par>
                                <p:cTn id="126" presetID="22" presetClass="entr" presetSubtype="1" fill="hold" grpId="0" nodeType="withEffect">
                                  <p:stCondLst>
                                    <p:cond delay="0"/>
                                  </p:stCondLst>
                                  <p:childTnLst>
                                    <p:set>
                                      <p:cBhvr>
                                        <p:cTn id="127" dur="1" fill="hold">
                                          <p:stCondLst>
                                            <p:cond delay="0"/>
                                          </p:stCondLst>
                                        </p:cTn>
                                        <p:tgtEl>
                                          <p:spTgt spid="111"/>
                                        </p:tgtEl>
                                        <p:attrNameLst>
                                          <p:attrName>style.visibility</p:attrName>
                                        </p:attrNameLst>
                                      </p:cBhvr>
                                      <p:to>
                                        <p:strVal val="visible"/>
                                      </p:to>
                                    </p:set>
                                    <p:animEffect transition="in" filter="wipe(up)">
                                      <p:cBhvr>
                                        <p:cTn id="128" dur="1000"/>
                                        <p:tgtEl>
                                          <p:spTgt spid="111"/>
                                        </p:tgtEl>
                                      </p:cBhvr>
                                    </p:animEffect>
                                  </p:childTnLst>
                                </p:cTn>
                              </p:par>
                            </p:childTnLst>
                          </p:cTn>
                        </p:par>
                        <p:par>
                          <p:cTn id="129" fill="hold">
                            <p:stCondLst>
                              <p:cond delay="1000"/>
                            </p:stCondLst>
                            <p:childTnLst>
                              <p:par>
                                <p:cTn id="130" presetID="1" presetClass="entr" presetSubtype="0" fill="hold" grpId="0" nodeType="afterEffect">
                                  <p:stCondLst>
                                    <p:cond delay="0"/>
                                  </p:stCondLst>
                                  <p:childTnLst>
                                    <p:set>
                                      <p:cBhvr>
                                        <p:cTn id="131" dur="1" fill="hold">
                                          <p:stCondLst>
                                            <p:cond delay="0"/>
                                          </p:stCondLst>
                                        </p:cTn>
                                        <p:tgtEl>
                                          <p:spTgt spid="109"/>
                                        </p:tgtEl>
                                        <p:attrNameLst>
                                          <p:attrName>style.visibility</p:attrName>
                                        </p:attrNameLst>
                                      </p:cBhvr>
                                      <p:to>
                                        <p:strVal val="visible"/>
                                      </p:to>
                                    </p:set>
                                  </p:childTnLst>
                                </p:cTn>
                              </p:par>
                            </p:childTnLst>
                          </p:cTn>
                        </p:par>
                      </p:childTnLst>
                    </p:cTn>
                  </p:par>
                  <p:par>
                    <p:cTn id="132" fill="hold">
                      <p:stCondLst>
                        <p:cond delay="indefinite"/>
                      </p:stCondLst>
                      <p:childTnLst>
                        <p:par>
                          <p:cTn id="133" fill="hold">
                            <p:stCondLst>
                              <p:cond delay="0"/>
                            </p:stCondLst>
                            <p:childTnLst>
                              <p:par>
                                <p:cTn id="134" presetID="22" presetClass="entr" presetSubtype="1" fill="hold" nodeType="clickEffect">
                                  <p:stCondLst>
                                    <p:cond delay="0"/>
                                  </p:stCondLst>
                                  <p:childTnLst>
                                    <p:set>
                                      <p:cBhvr>
                                        <p:cTn id="135" dur="1" fill="hold">
                                          <p:stCondLst>
                                            <p:cond delay="0"/>
                                          </p:stCondLst>
                                        </p:cTn>
                                        <p:tgtEl>
                                          <p:spTgt spid="167"/>
                                        </p:tgtEl>
                                        <p:attrNameLst>
                                          <p:attrName>style.visibility</p:attrName>
                                        </p:attrNameLst>
                                      </p:cBhvr>
                                      <p:to>
                                        <p:strVal val="visible"/>
                                      </p:to>
                                    </p:set>
                                    <p:animEffect transition="in" filter="wipe(up)">
                                      <p:cBhvr>
                                        <p:cTn id="136" dur="1000"/>
                                        <p:tgtEl>
                                          <p:spTgt spid="167"/>
                                        </p:tgtEl>
                                      </p:cBhvr>
                                    </p:animEffect>
                                  </p:childTnLst>
                                </p:cTn>
                              </p:par>
                              <p:par>
                                <p:cTn id="137" presetID="22" presetClass="entr" presetSubtype="1" fill="hold" grpId="0" nodeType="withEffect">
                                  <p:stCondLst>
                                    <p:cond delay="0"/>
                                  </p:stCondLst>
                                  <p:childTnLst>
                                    <p:set>
                                      <p:cBhvr>
                                        <p:cTn id="138" dur="1" fill="hold">
                                          <p:stCondLst>
                                            <p:cond delay="0"/>
                                          </p:stCondLst>
                                        </p:cTn>
                                        <p:tgtEl>
                                          <p:spTgt spid="112"/>
                                        </p:tgtEl>
                                        <p:attrNameLst>
                                          <p:attrName>style.visibility</p:attrName>
                                        </p:attrNameLst>
                                      </p:cBhvr>
                                      <p:to>
                                        <p:strVal val="visible"/>
                                      </p:to>
                                    </p:set>
                                    <p:animEffect transition="in" filter="wipe(up)">
                                      <p:cBhvr>
                                        <p:cTn id="139" dur="1000"/>
                                        <p:tgtEl>
                                          <p:spTgt spid="112"/>
                                        </p:tgtEl>
                                      </p:cBhvr>
                                    </p:animEffect>
                                  </p:childTnLst>
                                </p:cTn>
                              </p:par>
                            </p:childTnLst>
                          </p:cTn>
                        </p:par>
                        <p:par>
                          <p:cTn id="140" fill="hold">
                            <p:stCondLst>
                              <p:cond delay="1000"/>
                            </p:stCondLst>
                            <p:childTnLst>
                              <p:par>
                                <p:cTn id="141" presetID="1" presetClass="entr" presetSubtype="0" fill="hold" grpId="0" nodeType="afterEffect">
                                  <p:stCondLst>
                                    <p:cond delay="0"/>
                                  </p:stCondLst>
                                  <p:childTnLst>
                                    <p:set>
                                      <p:cBhvr>
                                        <p:cTn id="142"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8" grpId="1"/>
      <p:bldP spid="82" grpId="0"/>
      <p:bldP spid="82" grpId="1"/>
      <p:bldP spid="85" grpId="0"/>
      <p:bldP spid="85" grpId="1"/>
      <p:bldP spid="88" grpId="0"/>
      <p:bldP spid="88" grpId="1"/>
      <p:bldP spid="97" grpId="0"/>
      <p:bldP spid="97" grpId="1"/>
      <p:bldP spid="178" grpId="0"/>
      <p:bldP spid="93" grpId="0"/>
      <p:bldP spid="190" grpId="0"/>
      <p:bldP spid="110" grpId="0" animBg="1"/>
      <p:bldP spid="117" grpId="0" animBg="1"/>
      <p:bldP spid="156" grpId="0" animBg="1"/>
      <p:bldP spid="170" grpId="0"/>
      <p:bldP spid="57" grpId="0" animBg="1"/>
      <p:bldP spid="99" grpId="0"/>
      <p:bldP spid="109" grpId="0"/>
      <p:bldP spid="111" grpId="0"/>
      <p:bldP spid="112" grpId="0"/>
      <p:bldP spid="42" grpId="0"/>
      <p:bldP spid="47" grpId="0" animBg="1"/>
      <p:bldP spid="48" grpId="0" animBg="1"/>
      <p:bldP spid="49" grpId="0" animBg="1"/>
      <p:bldP spid="50" grpId="0" animBg="1"/>
      <p:bldP spid="62" grpId="0"/>
      <p:bldP spid="72" grpId="0"/>
      <p:bldP spid="8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Our Proposal: GRIM-Filter</a:t>
            </a:r>
          </a:p>
        </p:txBody>
      </p:sp>
      <p:sp>
        <p:nvSpPr>
          <p:cNvPr id="3" name="Content Placeholder 2"/>
          <p:cNvSpPr>
            <a:spLocks noGrp="1"/>
          </p:cNvSpPr>
          <p:nvPr>
            <p:ph idx="1"/>
          </p:nvPr>
        </p:nvSpPr>
        <p:spPr>
          <a:xfrm>
            <a:off x="228600" y="1261872"/>
            <a:ext cx="8610600" cy="5138928"/>
          </a:xfrm>
        </p:spPr>
        <p:txBody>
          <a:bodyPr/>
          <a:lstStyle/>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Data Structures: Bins &amp; </a:t>
            </a:r>
            <a:r>
              <a:rPr lang="en-US" sz="3600" dirty="0" err="1">
                <a:latin typeface="Cambria" charset="0"/>
                <a:ea typeface="Cambria" charset="0"/>
                <a:cs typeface="Cambria" charset="0"/>
              </a:rPr>
              <a:t>Bitvectors</a:t>
            </a:r>
            <a:endParaRPr lang="en-US" sz="3600" dirty="0">
              <a:latin typeface="Cambria" charset="0"/>
              <a:ea typeface="Cambria" charset="0"/>
              <a:cs typeface="Cambria" charset="0"/>
            </a:endParaRP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Checking a Bin</a:t>
            </a: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Integrating GRIM-Filter into a Mapper</a:t>
            </a:r>
          </a:p>
        </p:txBody>
      </p:sp>
      <p:sp>
        <p:nvSpPr>
          <p:cNvPr id="4" name="Slide Number Placeholder 3"/>
          <p:cNvSpPr>
            <a:spLocks noGrp="1"/>
          </p:cNvSpPr>
          <p:nvPr>
            <p:ph type="sldNum" sz="quarter" idx="11"/>
          </p:nvPr>
        </p:nvSpPr>
        <p:spPr/>
        <p:txBody>
          <a:bodyPr/>
          <a:lstStyle/>
          <a:p>
            <a:fld id="{4CAE9295-42F8-0747-9AE1-33958E89C374}" type="slidenum">
              <a:rPr lang="en-US" smtClean="0"/>
              <a:t>22</a:t>
            </a:fld>
            <a:endParaRPr lang="en-US" dirty="0"/>
          </a:p>
        </p:txBody>
      </p:sp>
    </p:spTree>
    <p:extLst>
      <p:ext uri="{BB962C8B-B14F-4D97-AF65-F5344CB8AC3E}">
        <p14:creationId xmlns:p14="http://schemas.microsoft.com/office/powerpoint/2010/main" val="7996819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 name="Title 1"/>
          <p:cNvSpPr>
            <a:spLocks noGrp="1"/>
          </p:cNvSpPr>
          <p:nvPr>
            <p:ph type="title"/>
          </p:nvPr>
        </p:nvSpPr>
        <p:spPr>
          <a:xfrm>
            <a:off x="228600" y="152400"/>
            <a:ext cx="8610600" cy="1066800"/>
          </a:xfrm>
        </p:spPr>
        <p:txBody>
          <a:bodyPr/>
          <a:lstStyle/>
          <a:p>
            <a:r>
              <a:rPr lang="en-US" sz="4400" b="1" dirty="0">
                <a:solidFill>
                  <a:schemeClr val="tx1"/>
                </a:solidFill>
                <a:latin typeface="Cambria" charset="0"/>
                <a:ea typeface="Cambria" charset="0"/>
                <a:cs typeface="Cambria" charset="0"/>
              </a:rPr>
              <a:t>GRIM-Filter: Error Tolerance</a:t>
            </a:r>
          </a:p>
        </p:txBody>
      </p:sp>
      <p:sp>
        <p:nvSpPr>
          <p:cNvPr id="64" name="Rounded Rectangle 63"/>
          <p:cNvSpPr/>
          <p:nvPr/>
        </p:nvSpPr>
        <p:spPr>
          <a:xfrm flipV="1">
            <a:off x="1646197" y="2057142"/>
            <a:ext cx="2596108" cy="399748"/>
          </a:xfrm>
          <a:prstGeom prst="roundRect">
            <a:avLst>
              <a:gd name="adj" fmla="val 25579"/>
            </a:avLst>
          </a:prstGeom>
          <a:solidFill>
            <a:schemeClr val="bg1">
              <a:lumMod val="85000"/>
            </a:schemeClr>
          </a:solidFill>
          <a:ln w="38100" cmpd="sng">
            <a:solidFill>
              <a:schemeClr val="bg1">
                <a:lumMod val="75000"/>
              </a:schemeClr>
            </a:solidFill>
            <a:prstDash val="lg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ounded Rectangle 64"/>
          <p:cNvSpPr/>
          <p:nvPr/>
        </p:nvSpPr>
        <p:spPr>
          <a:xfrm flipV="1">
            <a:off x="1742929" y="2552277"/>
            <a:ext cx="3010653" cy="621216"/>
          </a:xfrm>
          <a:prstGeom prst="roundRect">
            <a:avLst/>
          </a:prstGeom>
          <a:solidFill>
            <a:schemeClr val="accent6">
              <a:lumMod val="20000"/>
              <a:lumOff val="80000"/>
            </a:schemeClr>
          </a:solidFill>
          <a:ln w="38100" cmpd="sng">
            <a:solidFill>
              <a:schemeClr val="accent6">
                <a:lumMod val="60000"/>
                <a:lumOff val="40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ounded Rectangle 65"/>
          <p:cNvSpPr/>
          <p:nvPr/>
        </p:nvSpPr>
        <p:spPr>
          <a:xfrm flipV="1">
            <a:off x="2374176" y="2633996"/>
            <a:ext cx="2288938" cy="476732"/>
          </a:xfrm>
          <a:prstGeom prst="roundRect">
            <a:avLst/>
          </a:prstGeom>
          <a:solidFill>
            <a:srgbClr val="DEEBF7"/>
          </a:solidFill>
          <a:ln w="38100" cmpd="sng">
            <a:solidFill>
              <a:srgbClr val="5B9BD6"/>
            </a:solidFill>
            <a:prstDash val="sysDot"/>
          </a:ln>
          <a:effectLst>
            <a:outerShdw blurRad="40000" dist="23000" dir="5400000" sx="1000" sy="1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7" name="Picture 66" descr="Screen Shot 2015-12-16 at 13.32.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84140" y="1425961"/>
            <a:ext cx="2689437" cy="1513714"/>
          </a:xfrm>
          <a:prstGeom prst="rect">
            <a:avLst/>
          </a:prstGeom>
        </p:spPr>
      </p:pic>
      <p:sp>
        <p:nvSpPr>
          <p:cNvPr id="68" name="TextBox 67"/>
          <p:cNvSpPr txBox="1"/>
          <p:nvPr/>
        </p:nvSpPr>
        <p:spPr>
          <a:xfrm>
            <a:off x="5838088" y="3096350"/>
            <a:ext cx="2979749" cy="1036887"/>
          </a:xfrm>
          <a:prstGeom prst="rect">
            <a:avLst/>
          </a:prstGeom>
          <a:noFill/>
          <a:ln w="19050" cmpd="sng">
            <a:noFill/>
          </a:ln>
        </p:spPr>
        <p:txBody>
          <a:bodyPr wrap="square" rtlCol="0">
            <a:spAutoFit/>
          </a:bodyPr>
          <a:lstStyle/>
          <a:p>
            <a:pPr algn="ctr">
              <a:lnSpc>
                <a:spcPct val="85000"/>
              </a:lnSpc>
              <a:spcBef>
                <a:spcPts val="900"/>
              </a:spcBef>
            </a:pPr>
            <a:r>
              <a:rPr lang="en-US" sz="2400" i="1" dirty="0">
                <a:latin typeface="Calibri" charset="0"/>
                <a:ea typeface="Calibri" charset="0"/>
                <a:cs typeface="Calibri" charset="0"/>
              </a:rPr>
              <a:t>one substitution error affects four tokens</a:t>
            </a:r>
            <a:br>
              <a:rPr lang="en-US" sz="2400" i="1" dirty="0">
                <a:latin typeface="Calibri" charset="0"/>
                <a:ea typeface="Calibri" charset="0"/>
                <a:cs typeface="Calibri" charset="0"/>
              </a:rPr>
            </a:br>
            <a:r>
              <a:rPr lang="en-US" sz="2400" i="1" dirty="0">
                <a:latin typeface="Calibri" charset="0"/>
                <a:ea typeface="Calibri" charset="0"/>
                <a:cs typeface="Calibri" charset="0"/>
              </a:rPr>
              <a:t>when n = 4</a:t>
            </a:r>
          </a:p>
        </p:txBody>
      </p:sp>
      <p:sp>
        <p:nvSpPr>
          <p:cNvPr id="69" name="Text Box 67"/>
          <p:cNvSpPr txBox="1"/>
          <p:nvPr/>
        </p:nvSpPr>
        <p:spPr>
          <a:xfrm>
            <a:off x="0" y="1844609"/>
            <a:ext cx="7781210" cy="1300497"/>
          </a:xfrm>
          <a:prstGeom prst="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70000"/>
              </a:lnSpc>
              <a:spcAft>
                <a:spcPts val="0"/>
              </a:spcAft>
            </a:pPr>
            <a:r>
              <a:rPr lang="en-US" sz="2400" b="1" dirty="0">
                <a:latin typeface="Calibri" charset="0"/>
                <a:ea typeface="Calibri" charset="0"/>
                <a:cs typeface="Calibri" charset="0"/>
              </a:rPr>
              <a:t>Threshold =  </a:t>
            </a:r>
            <a:r>
              <a:rPr lang="en-US" sz="2400" b="1" dirty="0" err="1">
                <a:latin typeface="Calibri" charset="0"/>
                <a:ea typeface="Calibri" charset="0"/>
                <a:cs typeface="Calibri" charset="0"/>
              </a:rPr>
              <a:t>read_length</a:t>
            </a:r>
            <a:r>
              <a:rPr lang="en-US" sz="2400" b="1" dirty="0">
                <a:latin typeface="Calibri" charset="0"/>
                <a:ea typeface="Calibri" charset="0"/>
                <a:cs typeface="Calibri" charset="0"/>
              </a:rPr>
              <a:t> – (</a:t>
            </a:r>
            <a:r>
              <a:rPr lang="en-US" sz="2400" b="1" i="1" dirty="0">
                <a:latin typeface="Calibri" charset="0"/>
                <a:ea typeface="Calibri" charset="0"/>
                <a:cs typeface="Calibri" charset="0"/>
              </a:rPr>
              <a:t>n</a:t>
            </a:r>
            <a:r>
              <a:rPr lang="en-US" sz="2400" b="1" dirty="0">
                <a:latin typeface="Calibri" charset="0"/>
                <a:ea typeface="Calibri" charset="0"/>
                <a:cs typeface="Calibri" charset="0"/>
              </a:rPr>
              <a:t>–1)  </a:t>
            </a:r>
            <a:r>
              <a:rPr lang="en-US" sz="2400" b="1" dirty="0">
                <a:effectLst/>
                <a:latin typeface="Calibri" charset="0"/>
                <a:ea typeface="Calibri" charset="0"/>
                <a:cs typeface="Calibri" charset="0"/>
              </a:rPr>
              <a:t>–</a:t>
            </a:r>
          </a:p>
          <a:p>
            <a:pPr>
              <a:lnSpc>
                <a:spcPct val="170000"/>
              </a:lnSpc>
              <a:spcAft>
                <a:spcPts val="0"/>
              </a:spcAft>
            </a:pPr>
            <a:r>
              <a:rPr lang="en-US" sz="2400" b="1" i="1" dirty="0">
                <a:latin typeface="Calibri" charset="0"/>
                <a:ea typeface="Calibri" charset="0"/>
                <a:cs typeface="Calibri" charset="0"/>
              </a:rPr>
              <a:t>                          n</a:t>
            </a:r>
            <a:r>
              <a:rPr lang="en-US" sz="2400" b="1" dirty="0">
                <a:latin typeface="Calibri" charset="0"/>
                <a:ea typeface="Calibri" charset="0"/>
                <a:cs typeface="Calibri" charset="0"/>
              </a:rPr>
              <a:t>  ×  </a:t>
            </a:r>
            <a:r>
              <a:rPr lang="en-US" sz="2400" b="1" dirty="0">
                <a:latin typeface="Calibri" charset="0"/>
                <a:ea typeface="Calibri" charset="0"/>
                <a:cs typeface="Calibri" charset="0"/>
                <a:sym typeface="Symbol" panose="05050102010706020507" pitchFamily="18" charset="2"/>
              </a:rPr>
              <a:t></a:t>
            </a:r>
            <a:r>
              <a:rPr lang="en-US" sz="2400" b="1" dirty="0" err="1">
                <a:latin typeface="Calibri" charset="0"/>
                <a:ea typeface="Calibri" charset="0"/>
                <a:cs typeface="Calibri" charset="0"/>
              </a:rPr>
              <a:t>read_length</a:t>
            </a:r>
            <a:r>
              <a:rPr lang="en-US" sz="2400" b="1" dirty="0">
                <a:latin typeface="Calibri" charset="0"/>
                <a:ea typeface="Calibri" charset="0"/>
                <a:cs typeface="Calibri" charset="0"/>
              </a:rPr>
              <a:t> </a:t>
            </a:r>
            <a:r>
              <a:rPr lang="en-US" sz="1600" b="1" dirty="0">
                <a:latin typeface="Calibri" charset="0"/>
                <a:ea typeface="Calibri" charset="0"/>
                <a:cs typeface="Calibri" charset="0"/>
              </a:rPr>
              <a:t>×</a:t>
            </a:r>
            <a:r>
              <a:rPr lang="en-US" sz="2400" b="1" dirty="0">
                <a:latin typeface="Calibri" charset="0"/>
                <a:ea typeface="Calibri" charset="0"/>
                <a:cs typeface="Calibri" charset="0"/>
              </a:rPr>
              <a:t> </a:t>
            </a:r>
            <a:r>
              <a:rPr lang="en-US" sz="2400" b="1" i="1" dirty="0">
                <a:effectLst/>
                <a:latin typeface="Calibri" charset="0"/>
                <a:ea typeface="Calibri" charset="0"/>
                <a:cs typeface="Calibri" charset="0"/>
              </a:rPr>
              <a:t>e</a:t>
            </a:r>
            <a:r>
              <a:rPr lang="en-US" sz="2400" b="1" dirty="0">
                <a:latin typeface="Calibri" charset="0"/>
                <a:ea typeface="Calibri" charset="0"/>
                <a:cs typeface="Calibri" charset="0"/>
                <a:sym typeface="Symbol" panose="05050102010706020507" pitchFamily="18" charset="2"/>
              </a:rPr>
              <a:t></a:t>
            </a:r>
            <a:endParaRPr lang="en-US" sz="2400" b="1" i="1" dirty="0">
              <a:effectLst/>
              <a:latin typeface="Calibri" charset="0"/>
              <a:ea typeface="Calibri" charset="0"/>
              <a:cs typeface="Calibri" charset="0"/>
            </a:endParaRPr>
          </a:p>
        </p:txBody>
      </p:sp>
      <p:sp>
        <p:nvSpPr>
          <p:cNvPr id="70" name="Arc 69"/>
          <p:cNvSpPr/>
          <p:nvPr/>
        </p:nvSpPr>
        <p:spPr>
          <a:xfrm rot="1178391">
            <a:off x="4166912" y="2791383"/>
            <a:ext cx="584844" cy="1273191"/>
          </a:xfrm>
          <a:prstGeom prst="arc">
            <a:avLst/>
          </a:prstGeom>
          <a:ln w="38100">
            <a:solidFill>
              <a:srgbClr val="5B9BD6"/>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TextBox 70"/>
          <p:cNvSpPr txBox="1"/>
          <p:nvPr/>
        </p:nvSpPr>
        <p:spPr>
          <a:xfrm>
            <a:off x="2769519" y="3492919"/>
            <a:ext cx="3155439" cy="590931"/>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rgbClr val="5B9BD6"/>
                </a:solidFill>
                <a:latin typeface="Calibri" charset="0"/>
                <a:ea typeface="Calibri" charset="0"/>
                <a:cs typeface="Calibri" charset="0"/>
              </a:rPr>
              <a:t>number of errors</a:t>
            </a:r>
            <a:br>
              <a:rPr lang="en-US" sz="2000" i="1" dirty="0">
                <a:solidFill>
                  <a:srgbClr val="5B9BD6"/>
                </a:solidFill>
                <a:latin typeface="Calibri" charset="0"/>
                <a:ea typeface="Calibri" charset="0"/>
                <a:cs typeface="Calibri" charset="0"/>
              </a:rPr>
            </a:br>
            <a:r>
              <a:rPr lang="en-US" sz="2000" i="1" dirty="0">
                <a:solidFill>
                  <a:srgbClr val="5B9BD6"/>
                </a:solidFill>
                <a:latin typeface="Calibri" charset="0"/>
                <a:ea typeface="Calibri" charset="0"/>
                <a:cs typeface="Calibri" charset="0"/>
              </a:rPr>
              <a:t>allowed per read</a:t>
            </a:r>
          </a:p>
        </p:txBody>
      </p:sp>
      <p:cxnSp>
        <p:nvCxnSpPr>
          <p:cNvPr id="73" name="Straight Arrow Connector 72"/>
          <p:cNvCxnSpPr/>
          <p:nvPr/>
        </p:nvCxnSpPr>
        <p:spPr>
          <a:xfrm flipH="1">
            <a:off x="2231582" y="3173493"/>
            <a:ext cx="601288" cy="508973"/>
          </a:xfrm>
          <a:prstGeom prst="straightConnector1">
            <a:avLst/>
          </a:prstGeom>
          <a:ln w="38100">
            <a:solidFill>
              <a:schemeClr val="accent6">
                <a:lumMod val="60000"/>
                <a:lumOff val="40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271001" y="3507455"/>
            <a:ext cx="3703023" cy="837152"/>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chemeClr val="accent6"/>
                </a:solidFill>
                <a:latin typeface="Calibri" charset="0"/>
                <a:ea typeface="Calibri" charset="0"/>
                <a:cs typeface="Calibri" charset="0"/>
              </a:rPr>
              <a:t>maximum</a:t>
            </a:r>
            <a:br>
              <a:rPr lang="en-US" sz="2000" i="1" dirty="0">
                <a:solidFill>
                  <a:schemeClr val="accent6"/>
                </a:solidFill>
                <a:latin typeface="Calibri" charset="0"/>
                <a:ea typeface="Calibri" charset="0"/>
                <a:cs typeface="Calibri" charset="0"/>
              </a:rPr>
            </a:br>
            <a:r>
              <a:rPr lang="en-US" sz="2000" i="1" dirty="0">
                <a:solidFill>
                  <a:schemeClr val="accent6"/>
                </a:solidFill>
                <a:latin typeface="Calibri" charset="0"/>
                <a:ea typeface="Calibri" charset="0"/>
                <a:cs typeface="Calibri" charset="0"/>
              </a:rPr>
              <a:t>number of tokens</a:t>
            </a:r>
            <a:br>
              <a:rPr lang="en-US" sz="2000" i="1" dirty="0">
                <a:solidFill>
                  <a:schemeClr val="accent6"/>
                </a:solidFill>
                <a:latin typeface="Calibri" charset="0"/>
                <a:ea typeface="Calibri" charset="0"/>
                <a:cs typeface="Calibri" charset="0"/>
              </a:rPr>
            </a:br>
            <a:r>
              <a:rPr lang="en-US" sz="2000" i="1" dirty="0">
                <a:solidFill>
                  <a:schemeClr val="accent6"/>
                </a:solidFill>
                <a:latin typeface="Calibri" charset="0"/>
                <a:ea typeface="Calibri" charset="0"/>
                <a:cs typeface="Calibri" charset="0"/>
              </a:rPr>
              <a:t>that could contain errors</a:t>
            </a:r>
          </a:p>
        </p:txBody>
      </p:sp>
      <p:cxnSp>
        <p:nvCxnSpPr>
          <p:cNvPr id="75" name="Straight Arrow Connector 74"/>
          <p:cNvCxnSpPr/>
          <p:nvPr/>
        </p:nvCxnSpPr>
        <p:spPr>
          <a:xfrm flipV="1">
            <a:off x="2113458" y="1755246"/>
            <a:ext cx="368804" cy="301896"/>
          </a:xfrm>
          <a:prstGeom prst="straightConnector1">
            <a:avLst/>
          </a:prstGeom>
          <a:ln w="38100">
            <a:solidFill>
              <a:schemeClr val="bg1">
                <a:lumMod val="75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914622" y="1425961"/>
            <a:ext cx="3478058" cy="344710"/>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chemeClr val="tx1">
                    <a:lumMod val="50000"/>
                    <a:lumOff val="50000"/>
                  </a:schemeClr>
                </a:solidFill>
                <a:latin typeface="Calibri" charset="0"/>
                <a:ea typeface="Calibri" charset="0"/>
                <a:cs typeface="Calibri" charset="0"/>
              </a:rPr>
              <a:t>total number of tokens in a read</a:t>
            </a:r>
          </a:p>
        </p:txBody>
      </p:sp>
      <p:sp>
        <p:nvSpPr>
          <p:cNvPr id="79" name="Arc 78"/>
          <p:cNvSpPr/>
          <p:nvPr/>
        </p:nvSpPr>
        <p:spPr>
          <a:xfrm rot="4215403">
            <a:off x="7172588" y="985143"/>
            <a:ext cx="416085" cy="990742"/>
          </a:xfrm>
          <a:prstGeom prst="arc">
            <a:avLst>
              <a:gd name="adj1" fmla="val 16946279"/>
              <a:gd name="adj2" fmla="val 0"/>
            </a:avLst>
          </a:prstGeom>
          <a:ln w="38100">
            <a:solidFill>
              <a:srgbClr val="FF5050"/>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TextBox 79"/>
          <p:cNvSpPr txBox="1"/>
          <p:nvPr/>
        </p:nvSpPr>
        <p:spPr>
          <a:xfrm rot="19699852">
            <a:off x="7322699" y="2329582"/>
            <a:ext cx="1952453" cy="590931"/>
          </a:xfrm>
          <a:prstGeom prst="rect">
            <a:avLst/>
          </a:prstGeom>
          <a:noFill/>
          <a:ln w="19050" cmpd="sng">
            <a:noFill/>
          </a:ln>
        </p:spPr>
        <p:txBody>
          <a:bodyPr wrap="square" rtlCol="0">
            <a:spAutoFit/>
          </a:bodyPr>
          <a:lstStyle/>
          <a:p>
            <a:pPr algn="ctr">
              <a:lnSpc>
                <a:spcPct val="80000"/>
              </a:lnSpc>
              <a:spcBef>
                <a:spcPts val="900"/>
              </a:spcBef>
            </a:pPr>
            <a:r>
              <a:rPr lang="en-US" sz="2000" i="1" dirty="0">
                <a:latin typeface="Calibri" charset="0"/>
                <a:ea typeface="Calibri" charset="0"/>
                <a:cs typeface="Calibri" charset="0"/>
              </a:rPr>
              <a:t>tokens affected</a:t>
            </a:r>
            <a:br>
              <a:rPr lang="en-US" sz="2000" i="1" dirty="0">
                <a:latin typeface="Calibri" charset="0"/>
                <a:ea typeface="Calibri" charset="0"/>
                <a:cs typeface="Calibri" charset="0"/>
              </a:rPr>
            </a:br>
            <a:r>
              <a:rPr lang="en-US" sz="2000" i="1" dirty="0">
                <a:latin typeface="Calibri" charset="0"/>
                <a:ea typeface="Calibri" charset="0"/>
                <a:cs typeface="Calibri" charset="0"/>
              </a:rPr>
              <a:t>by the error</a:t>
            </a:r>
          </a:p>
        </p:txBody>
      </p:sp>
      <p:sp>
        <p:nvSpPr>
          <p:cNvPr id="18" name="TextBox 17"/>
          <p:cNvSpPr txBox="1"/>
          <p:nvPr/>
        </p:nvSpPr>
        <p:spPr>
          <a:xfrm>
            <a:off x="5924958" y="1032043"/>
            <a:ext cx="3157718" cy="406265"/>
          </a:xfrm>
          <a:prstGeom prst="rect">
            <a:avLst/>
          </a:prstGeom>
          <a:noFill/>
          <a:ln w="19050" cmpd="sng">
            <a:noFill/>
          </a:ln>
        </p:spPr>
        <p:txBody>
          <a:bodyPr wrap="square" rtlCol="0">
            <a:spAutoFit/>
          </a:bodyPr>
          <a:lstStyle/>
          <a:p>
            <a:pPr algn="ctr">
              <a:lnSpc>
                <a:spcPct val="85000"/>
              </a:lnSpc>
              <a:spcBef>
                <a:spcPts val="900"/>
              </a:spcBef>
            </a:pPr>
            <a:r>
              <a:rPr lang="en-US" sz="2400" i="1" dirty="0">
                <a:solidFill>
                  <a:srgbClr val="FF0000"/>
                </a:solidFill>
                <a:latin typeface="Calibri" charset="0"/>
                <a:ea typeface="Calibri" charset="0"/>
                <a:cs typeface="Calibri" charset="0"/>
              </a:rPr>
              <a:t>single substitution error</a:t>
            </a:r>
          </a:p>
        </p:txBody>
      </p:sp>
      <p:sp>
        <p:nvSpPr>
          <p:cNvPr id="3" name="TextBox 2"/>
          <p:cNvSpPr txBox="1"/>
          <p:nvPr/>
        </p:nvSpPr>
        <p:spPr>
          <a:xfrm>
            <a:off x="2511551" y="5801840"/>
            <a:ext cx="4044697" cy="461665"/>
          </a:xfrm>
          <a:prstGeom prst="rect">
            <a:avLst/>
          </a:prstGeom>
          <a:noFill/>
        </p:spPr>
        <p:txBody>
          <a:bodyPr wrap="none" rtlCol="0">
            <a:spAutoFit/>
          </a:bodyPr>
          <a:lstStyle/>
          <a:p>
            <a:r>
              <a:rPr lang="en-US" sz="2400" b="1" dirty="0">
                <a:solidFill>
                  <a:srgbClr val="7030A0"/>
                </a:solidFill>
              </a:rPr>
              <a:t>More details in the paper</a:t>
            </a:r>
          </a:p>
        </p:txBody>
      </p:sp>
      <p:sp>
        <p:nvSpPr>
          <p:cNvPr id="2" name="TextBox 1"/>
          <p:cNvSpPr txBox="1"/>
          <p:nvPr/>
        </p:nvSpPr>
        <p:spPr>
          <a:xfrm>
            <a:off x="228600" y="4657725"/>
            <a:ext cx="8729663" cy="830997"/>
          </a:xfrm>
          <a:prstGeom prst="rect">
            <a:avLst/>
          </a:prstGeom>
          <a:noFill/>
        </p:spPr>
        <p:txBody>
          <a:bodyPr wrap="square" rtlCol="0">
            <a:spAutoFit/>
          </a:bodyPr>
          <a:lstStyle/>
          <a:p>
            <a:r>
              <a:rPr lang="en-US" sz="2400" b="1" dirty="0"/>
              <a:t>GRIM-Filter can support different error tolerances by simply changing the threshold value</a:t>
            </a:r>
          </a:p>
        </p:txBody>
      </p:sp>
      <p:sp>
        <p:nvSpPr>
          <p:cNvPr id="20" name="Slide Number Placeholder 3"/>
          <p:cNvSpPr>
            <a:spLocks noGrp="1"/>
          </p:cNvSpPr>
          <p:nvPr>
            <p:ph type="sldNum" sz="quarter" idx="11"/>
          </p:nvPr>
        </p:nvSpPr>
        <p:spPr>
          <a:xfrm>
            <a:off x="6553200" y="6243638"/>
            <a:ext cx="2133600" cy="457200"/>
          </a:xfrm>
        </p:spPr>
        <p:txBody>
          <a:bodyPr/>
          <a:lstStyle/>
          <a:p>
            <a:r>
              <a:rPr lang="en-US" dirty="0"/>
              <a:t>22</a:t>
            </a:r>
          </a:p>
        </p:txBody>
      </p:sp>
    </p:spTree>
    <p:extLst>
      <p:ext uri="{BB962C8B-B14F-4D97-AF65-F5344CB8AC3E}">
        <p14:creationId xmlns:p14="http://schemas.microsoft.com/office/powerpoint/2010/main" val="1332557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8" grpId="0"/>
      <p:bldP spid="69" grpId="0"/>
      <p:bldP spid="70" grpId="0" animBg="1"/>
      <p:bldP spid="71" grpId="0"/>
      <p:bldP spid="74" grpId="0"/>
      <p:bldP spid="76" grpId="0"/>
      <p:bldP spid="79" grpId="0" animBg="1"/>
      <p:bldP spid="80" grpId="0"/>
      <p:bldP spid="18" grpId="0"/>
      <p:bldP spid="3"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Our Proposal: GRIM-Filter</a:t>
            </a:r>
          </a:p>
        </p:txBody>
      </p:sp>
      <p:sp>
        <p:nvSpPr>
          <p:cNvPr id="3" name="Content Placeholder 2"/>
          <p:cNvSpPr>
            <a:spLocks noGrp="1"/>
          </p:cNvSpPr>
          <p:nvPr>
            <p:ph idx="1"/>
          </p:nvPr>
        </p:nvSpPr>
        <p:spPr>
          <a:xfrm>
            <a:off x="228600" y="1261872"/>
            <a:ext cx="8915400" cy="5138928"/>
          </a:xfrm>
        </p:spPr>
        <p:txBody>
          <a:bodyPr/>
          <a:lstStyle/>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Data Structures: Bins &amp; </a:t>
            </a:r>
            <a:r>
              <a:rPr lang="en-US" sz="3600" dirty="0" err="1">
                <a:latin typeface="Cambria" charset="0"/>
                <a:ea typeface="Cambria" charset="0"/>
                <a:cs typeface="Cambria" charset="0"/>
              </a:rPr>
              <a:t>Bitvectors</a:t>
            </a:r>
            <a:endParaRPr lang="en-US" sz="3600" dirty="0">
              <a:latin typeface="Cambria" charset="0"/>
              <a:ea typeface="Cambria" charset="0"/>
              <a:cs typeface="Cambria" charset="0"/>
            </a:endParaRPr>
          </a:p>
          <a:p>
            <a:pPr marL="742950" indent="-742950">
              <a:lnSpc>
                <a:spcPct val="150000"/>
              </a:lnSpc>
              <a:buClr>
                <a:schemeClr val="tx1"/>
              </a:buClr>
              <a:buSzPct val="77000"/>
              <a:buFont typeface="+mj-lt"/>
              <a:buAutoNum type="arabicPeriod"/>
            </a:pPr>
            <a:r>
              <a:rPr lang="en-US" sz="3600" dirty="0">
                <a:latin typeface="Cambria" charset="0"/>
                <a:ea typeface="Cambria" charset="0"/>
                <a:cs typeface="Cambria" charset="0"/>
              </a:rPr>
              <a:t>Checking a Bin</a:t>
            </a:r>
          </a:p>
          <a:p>
            <a:pPr marL="742950" indent="-742950">
              <a:lnSpc>
                <a:spcPct val="150000"/>
              </a:lnSpc>
              <a:buClr>
                <a:schemeClr val="tx1"/>
              </a:buClr>
              <a:buSzPct val="77000"/>
              <a:buFont typeface="+mj-lt"/>
              <a:buAutoNum type="arabicPeriod"/>
            </a:pPr>
            <a:r>
              <a:rPr lang="en-US" sz="3600" b="1" dirty="0">
                <a:solidFill>
                  <a:srgbClr val="00B050"/>
                </a:solidFill>
                <a:latin typeface="Cambria" charset="0"/>
                <a:ea typeface="Cambria" charset="0"/>
                <a:cs typeface="Cambria" charset="0"/>
              </a:rPr>
              <a:t>Integrating GRIM-Filter into a Mapper</a:t>
            </a:r>
          </a:p>
        </p:txBody>
      </p:sp>
      <p:sp>
        <p:nvSpPr>
          <p:cNvPr id="4" name="Slide Number Placeholder 3"/>
          <p:cNvSpPr>
            <a:spLocks noGrp="1"/>
          </p:cNvSpPr>
          <p:nvPr>
            <p:ph type="sldNum" sz="quarter" idx="11"/>
          </p:nvPr>
        </p:nvSpPr>
        <p:spPr/>
        <p:txBody>
          <a:bodyPr/>
          <a:lstStyle/>
          <a:p>
            <a:fld id="{4CAE9295-42F8-0747-9AE1-33958E89C374}" type="slidenum">
              <a:rPr lang="en-US" smtClean="0"/>
              <a:t>24</a:t>
            </a:fld>
            <a:endParaRPr lang="en-US"/>
          </a:p>
        </p:txBody>
      </p:sp>
    </p:spTree>
    <p:extLst>
      <p:ext uri="{BB962C8B-B14F-4D97-AF65-F5344CB8AC3E}">
        <p14:creationId xmlns:p14="http://schemas.microsoft.com/office/powerpoint/2010/main" val="186722794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228600" y="152400"/>
            <a:ext cx="8610600" cy="1066800"/>
          </a:xfrm>
        </p:spPr>
        <p:txBody>
          <a:bodyPr/>
          <a:lstStyle/>
          <a:p>
            <a:r>
              <a:rPr lang="en-US" sz="3200" b="1" dirty="0">
                <a:solidFill>
                  <a:schemeClr val="tx1"/>
                </a:solidFill>
                <a:latin typeface="Cambria" charset="0"/>
                <a:ea typeface="Cambria" charset="0"/>
                <a:cs typeface="Cambria" charset="0"/>
              </a:rPr>
              <a:t>Integrating GRIM-Filter into a Read Mapper</a:t>
            </a:r>
            <a:endParaRPr lang="en-US" sz="3200" b="1" dirty="0">
              <a:solidFill>
                <a:srgbClr val="FF0000"/>
              </a:solidFill>
              <a:latin typeface="Cambria" charset="0"/>
              <a:ea typeface="Cambria" charset="0"/>
              <a:cs typeface="Cambria" charset="0"/>
            </a:endParaRPr>
          </a:p>
        </p:txBody>
      </p:sp>
      <p:sp>
        <p:nvSpPr>
          <p:cNvPr id="67" name="Rounded Rectangle 66"/>
          <p:cNvSpPr/>
          <p:nvPr/>
        </p:nvSpPr>
        <p:spPr>
          <a:xfrm>
            <a:off x="4569612" y="1855183"/>
            <a:ext cx="3551353" cy="1295295"/>
          </a:xfrm>
          <a:prstGeom prst="roundRect">
            <a:avLst>
              <a:gd name="adj" fmla="val 11551"/>
            </a:avLst>
          </a:prstGeom>
          <a:solidFill>
            <a:srgbClr val="EFF6F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t"/>
          <a:lstStyle/>
          <a:p>
            <a:pPr algn="ctr"/>
            <a:r>
              <a:rPr lang="en-US" sz="2000" b="1" dirty="0">
                <a:solidFill>
                  <a:schemeClr val="accent1"/>
                </a:solidFill>
              </a:rPr>
              <a:t>GRIM-Filter:</a:t>
            </a:r>
            <a:br>
              <a:rPr lang="en-US" sz="2000" b="1" dirty="0">
                <a:solidFill>
                  <a:schemeClr val="accent1"/>
                </a:solidFill>
              </a:rPr>
            </a:br>
            <a:r>
              <a:rPr lang="en-US" sz="2000" dirty="0">
                <a:solidFill>
                  <a:schemeClr val="accent1"/>
                </a:solidFill>
              </a:rPr>
              <a:t>Seed Location Checker</a:t>
            </a:r>
          </a:p>
        </p:txBody>
      </p:sp>
      <p:grpSp>
        <p:nvGrpSpPr>
          <p:cNvPr id="153" name="Group 152"/>
          <p:cNvGrpSpPr/>
          <p:nvPr/>
        </p:nvGrpSpPr>
        <p:grpSpPr>
          <a:xfrm>
            <a:off x="4716997" y="2533583"/>
            <a:ext cx="3191677" cy="595931"/>
            <a:chOff x="909473" y="3238443"/>
            <a:chExt cx="3191677" cy="595931"/>
          </a:xfrm>
        </p:grpSpPr>
        <p:sp>
          <p:nvSpPr>
            <p:cNvPr id="154" name="Rectangle 153"/>
            <p:cNvSpPr/>
            <p:nvPr/>
          </p:nvSpPr>
          <p:spPr>
            <a:xfrm>
              <a:off x="953568" y="3463945"/>
              <a:ext cx="3100088" cy="326150"/>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kern="0" spc="200" dirty="0">
                  <a:solidFill>
                    <a:schemeClr val="tx1"/>
                  </a:solidFill>
                  <a:latin typeface="Arial" panose="020B0604020202020204" pitchFamily="34" charset="0"/>
                  <a:cs typeface="Arial" panose="020B0604020202020204" pitchFamily="34" charset="0"/>
                </a:rPr>
                <a:t>000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0     0</a:t>
              </a:r>
              <a:r>
                <a:rPr lang="en-US" sz="1600" b="1" kern="0" spc="200" dirty="0">
                  <a:solidFill>
                    <a:srgbClr val="0070C0"/>
                  </a:solidFill>
                  <a:latin typeface="Arial" panose="020B0604020202020204" pitchFamily="34" charset="0"/>
                  <a:cs typeface="Arial" panose="020B0604020202020204" pitchFamily="34" charset="0"/>
                </a:rPr>
                <a:t>11</a:t>
              </a:r>
              <a:r>
                <a:rPr lang="en-US" sz="1600" kern="0" spc="200" dirty="0">
                  <a:solidFill>
                    <a:schemeClr val="tx1"/>
                  </a:solidFill>
                  <a:latin typeface="Arial" panose="020B0604020202020204" pitchFamily="34" charset="0"/>
                  <a:cs typeface="Arial" panose="020B0604020202020204" pitchFamily="34" charset="0"/>
                </a:rPr>
                <a:t>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a:t>
              </a:r>
              <a:endParaRPr lang="en-US" sz="1600" kern="0" spc="200" dirty="0">
                <a:solidFill>
                  <a:srgbClr val="FFFFFF"/>
                </a:solidFill>
                <a:latin typeface="Arial" panose="020B0604020202020204" pitchFamily="34" charset="0"/>
                <a:cs typeface="Arial" panose="020B0604020202020204" pitchFamily="34" charset="0"/>
              </a:endParaRPr>
            </a:p>
          </p:txBody>
        </p:sp>
        <p:sp>
          <p:nvSpPr>
            <p:cNvPr id="155" name="TextBox 154"/>
            <p:cNvSpPr txBox="1"/>
            <p:nvPr/>
          </p:nvSpPr>
          <p:spPr>
            <a:xfrm>
              <a:off x="2265474" y="324959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156" name="TextBox 155"/>
            <p:cNvSpPr txBox="1"/>
            <p:nvPr/>
          </p:nvSpPr>
          <p:spPr>
            <a:xfrm>
              <a:off x="3502310" y="324959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157" name="TextBox 156"/>
            <p:cNvSpPr txBox="1"/>
            <p:nvPr/>
          </p:nvSpPr>
          <p:spPr>
            <a:xfrm>
              <a:off x="909473" y="3238443"/>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grpSp>
      <p:sp>
        <p:nvSpPr>
          <p:cNvPr id="68" name="Rectangle 67"/>
          <p:cNvSpPr/>
          <p:nvPr/>
        </p:nvSpPr>
        <p:spPr>
          <a:xfrm>
            <a:off x="6849979" y="2776327"/>
            <a:ext cx="128337" cy="299747"/>
          </a:xfrm>
          <a:prstGeom prst="rect">
            <a:avLst/>
          </a:prstGeom>
          <a:solidFill>
            <a:schemeClr val="accent2">
              <a:lumMod val="40000"/>
              <a:lumOff val="60000"/>
              <a:alpha val="73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latin typeface="Tahoma"/>
              <a:cs typeface="Tahoma"/>
            </a:endParaRPr>
          </a:p>
        </p:txBody>
      </p:sp>
      <p:sp>
        <p:nvSpPr>
          <p:cNvPr id="69" name="Rectangle 68"/>
          <p:cNvSpPr/>
          <p:nvPr/>
        </p:nvSpPr>
        <p:spPr>
          <a:xfrm>
            <a:off x="5892595" y="2771274"/>
            <a:ext cx="115174" cy="306545"/>
          </a:xfrm>
          <a:prstGeom prst="rect">
            <a:avLst/>
          </a:prstGeom>
          <a:solidFill>
            <a:schemeClr val="accent6">
              <a:lumMod val="40000"/>
              <a:lumOff val="60000"/>
              <a:alpha val="72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latin typeface="Tahoma"/>
              <a:cs typeface="Tahoma"/>
            </a:endParaRPr>
          </a:p>
        </p:txBody>
      </p:sp>
      <p:sp>
        <p:nvSpPr>
          <p:cNvPr id="70" name="Rectangle 69"/>
          <p:cNvSpPr/>
          <p:nvPr/>
        </p:nvSpPr>
        <p:spPr>
          <a:xfrm>
            <a:off x="5197642" y="2771274"/>
            <a:ext cx="124326" cy="300789"/>
          </a:xfrm>
          <a:prstGeom prst="rect">
            <a:avLst/>
          </a:prstGeom>
          <a:solidFill>
            <a:schemeClr val="accent4">
              <a:lumMod val="40000"/>
              <a:lumOff val="60000"/>
              <a:alpha val="71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600">
              <a:latin typeface="Tahoma"/>
              <a:cs typeface="Tahoma"/>
            </a:endParaRPr>
          </a:p>
        </p:txBody>
      </p:sp>
      <p:grpSp>
        <p:nvGrpSpPr>
          <p:cNvPr id="76" name="Group 75"/>
          <p:cNvGrpSpPr/>
          <p:nvPr/>
        </p:nvGrpSpPr>
        <p:grpSpPr>
          <a:xfrm>
            <a:off x="220033" y="1501587"/>
            <a:ext cx="3291793" cy="584775"/>
            <a:chOff x="963803" y="441215"/>
            <a:chExt cx="3291793" cy="584775"/>
          </a:xfrm>
        </p:grpSpPr>
        <p:sp>
          <p:nvSpPr>
            <p:cNvPr id="77" name="Rectangle 76"/>
            <p:cNvSpPr/>
            <p:nvPr/>
          </p:nvSpPr>
          <p:spPr>
            <a:xfrm>
              <a:off x="963803" y="672951"/>
              <a:ext cx="3291793" cy="32069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kern="0" spc="200" dirty="0">
                  <a:solidFill>
                    <a:schemeClr val="tx1"/>
                  </a:solidFill>
                  <a:latin typeface="Arial" panose="020B0604020202020204" pitchFamily="34" charset="0"/>
                  <a:cs typeface="Arial" panose="020B0604020202020204" pitchFamily="34" charset="0"/>
                </a:rPr>
                <a:t>GAACTTGCGAG</a:t>
              </a:r>
              <a:r>
                <a:rPr lang="en-US" sz="1600" kern="0" spc="200" dirty="0">
                  <a:solidFill>
                    <a:schemeClr val="tx1"/>
                  </a:solidFill>
                  <a:latin typeface="Arial" panose="020B0604020202020204" pitchFamily="34" charset="0"/>
                  <a:ea typeface="Wingdings"/>
                  <a:cs typeface="Arial" panose="020B0604020202020204" pitchFamily="34" charset="0"/>
                  <a:sym typeface="Wingdings"/>
                </a:rPr>
                <a:t>     </a:t>
              </a:r>
              <a:r>
                <a:rPr lang="en-US" sz="1600" kern="0" spc="200" dirty="0">
                  <a:solidFill>
                    <a:schemeClr val="tx1"/>
                  </a:solidFill>
                  <a:latin typeface="Arial" panose="020B0604020202020204" pitchFamily="34" charset="0"/>
                  <a:cs typeface="Arial" panose="020B0604020202020204" pitchFamily="34" charset="0"/>
                </a:rPr>
                <a:t>GTATT </a:t>
              </a:r>
              <a:endParaRPr lang="en-US" sz="1600" kern="0" spc="200" dirty="0">
                <a:solidFill>
                  <a:schemeClr val="tx1"/>
                </a:solidFill>
                <a:latin typeface="Arial" panose="020B0604020202020204" pitchFamily="34" charset="0"/>
                <a:ea typeface="ＭＳ 明朝"/>
                <a:cs typeface="Arial" panose="020B0604020202020204" pitchFamily="34" charset="0"/>
              </a:endParaRPr>
            </a:p>
          </p:txBody>
        </p:sp>
        <p:sp>
          <p:nvSpPr>
            <p:cNvPr id="78" name="TextBox 77"/>
            <p:cNvSpPr txBox="1"/>
            <p:nvPr/>
          </p:nvSpPr>
          <p:spPr>
            <a:xfrm>
              <a:off x="2848822" y="441215"/>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grpSp>
      <p:sp>
        <p:nvSpPr>
          <p:cNvPr id="79" name="TextBox 78"/>
          <p:cNvSpPr txBox="1"/>
          <p:nvPr/>
        </p:nvSpPr>
        <p:spPr>
          <a:xfrm>
            <a:off x="93484" y="1391800"/>
            <a:ext cx="3534320"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b="1" dirty="0">
                <a:solidFill>
                  <a:srgbClr val="00B050"/>
                </a:solidFill>
                <a:cs typeface="Tahoma"/>
              </a:rPr>
              <a:t>INPUT</a:t>
            </a:r>
            <a:r>
              <a:rPr lang="en-US" b="1" dirty="0">
                <a:cs typeface="Tahoma"/>
              </a:rPr>
              <a:t>: Read Sequence</a:t>
            </a:r>
          </a:p>
        </p:txBody>
      </p:sp>
      <p:sp>
        <p:nvSpPr>
          <p:cNvPr id="80" name="Rounded Rectangle 79"/>
          <p:cNvSpPr/>
          <p:nvPr/>
        </p:nvSpPr>
        <p:spPr>
          <a:xfrm>
            <a:off x="348504" y="2379616"/>
            <a:ext cx="3024279" cy="1557830"/>
          </a:xfrm>
          <a:prstGeom prst="roundRect">
            <a:avLst>
              <a:gd name="adj" fmla="val 11077"/>
            </a:avLst>
          </a:prstGeom>
          <a:solidFill>
            <a:srgbClr val="D0E6F4"/>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70C0"/>
                </a:solidFill>
              </a:rPr>
              <a:t>GRIM-Filter:</a:t>
            </a:r>
          </a:p>
          <a:p>
            <a:pPr algn="ctr"/>
            <a:r>
              <a:rPr lang="en-US" sz="2000" dirty="0">
                <a:solidFill>
                  <a:srgbClr val="0070C0"/>
                </a:solidFill>
              </a:rPr>
              <a:t>Filter Bitmask Generator</a:t>
            </a:r>
          </a:p>
        </p:txBody>
      </p:sp>
      <p:sp>
        <p:nvSpPr>
          <p:cNvPr id="81" name="TextBox 80"/>
          <p:cNvSpPr txBox="1"/>
          <p:nvPr/>
        </p:nvSpPr>
        <p:spPr>
          <a:xfrm>
            <a:off x="-172430" y="4548148"/>
            <a:ext cx="3988237"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b="1" dirty="0">
                <a:solidFill>
                  <a:srgbClr val="0070C0"/>
                </a:solidFill>
                <a:cs typeface="Tahoma"/>
              </a:rPr>
              <a:t>Seed Location Filter Bitmask</a:t>
            </a:r>
          </a:p>
        </p:txBody>
      </p:sp>
      <p:grpSp>
        <p:nvGrpSpPr>
          <p:cNvPr id="82" name="Group 81"/>
          <p:cNvGrpSpPr/>
          <p:nvPr/>
        </p:nvGrpSpPr>
        <p:grpSpPr>
          <a:xfrm>
            <a:off x="228600" y="4004071"/>
            <a:ext cx="3191677" cy="595931"/>
            <a:chOff x="909473" y="3238443"/>
            <a:chExt cx="3191677" cy="595931"/>
          </a:xfrm>
        </p:grpSpPr>
        <p:sp>
          <p:nvSpPr>
            <p:cNvPr id="83" name="Rectangle 82"/>
            <p:cNvSpPr/>
            <p:nvPr/>
          </p:nvSpPr>
          <p:spPr>
            <a:xfrm>
              <a:off x="953568" y="3463945"/>
              <a:ext cx="3100088" cy="326150"/>
            </a:xfrm>
            <a:prstGeom prst="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600" kern="0" spc="200" dirty="0">
                  <a:solidFill>
                    <a:schemeClr val="tx1"/>
                  </a:solidFill>
                  <a:latin typeface="Arial" panose="020B0604020202020204" pitchFamily="34" charset="0"/>
                  <a:cs typeface="Arial" panose="020B0604020202020204" pitchFamily="34" charset="0"/>
                </a:rPr>
                <a:t>000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0     0</a:t>
              </a:r>
              <a:r>
                <a:rPr lang="en-US" sz="1600" b="1" kern="0" spc="200" dirty="0">
                  <a:solidFill>
                    <a:srgbClr val="0070C0"/>
                  </a:solidFill>
                  <a:latin typeface="Arial" panose="020B0604020202020204" pitchFamily="34" charset="0"/>
                  <a:cs typeface="Arial" panose="020B0604020202020204" pitchFamily="34" charset="0"/>
                </a:rPr>
                <a:t>11</a:t>
              </a:r>
              <a:r>
                <a:rPr lang="en-US" sz="1600" kern="0" spc="200" dirty="0">
                  <a:solidFill>
                    <a:schemeClr val="tx1"/>
                  </a:solidFill>
                  <a:latin typeface="Arial" panose="020B0604020202020204" pitchFamily="34" charset="0"/>
                  <a:cs typeface="Arial" panose="020B0604020202020204" pitchFamily="34" charset="0"/>
                </a:rPr>
                <a:t>0</a:t>
              </a:r>
              <a:r>
                <a:rPr lang="en-US" sz="1600" b="1" kern="0" spc="200" dirty="0">
                  <a:solidFill>
                    <a:srgbClr val="0070C0"/>
                  </a:solidFill>
                  <a:latin typeface="Arial" panose="020B0604020202020204" pitchFamily="34" charset="0"/>
                  <a:cs typeface="Arial" panose="020B0604020202020204" pitchFamily="34" charset="0"/>
                </a:rPr>
                <a:t>1</a:t>
              </a:r>
              <a:r>
                <a:rPr lang="en-US" sz="1600" kern="0" spc="200" dirty="0">
                  <a:solidFill>
                    <a:schemeClr val="tx1"/>
                  </a:solidFill>
                  <a:latin typeface="Arial" panose="020B0604020202020204" pitchFamily="34" charset="0"/>
                  <a:cs typeface="Arial" panose="020B0604020202020204" pitchFamily="34" charset="0"/>
                </a:rPr>
                <a:t>0</a:t>
              </a:r>
              <a:endParaRPr lang="en-US" sz="1600" kern="0" spc="200" dirty="0">
                <a:solidFill>
                  <a:srgbClr val="FFFFFF"/>
                </a:solidFill>
                <a:latin typeface="Arial" panose="020B0604020202020204" pitchFamily="34" charset="0"/>
                <a:cs typeface="Arial" panose="020B0604020202020204" pitchFamily="34" charset="0"/>
              </a:endParaRPr>
            </a:p>
          </p:txBody>
        </p:sp>
        <p:sp>
          <p:nvSpPr>
            <p:cNvPr id="84" name="TextBox 83"/>
            <p:cNvSpPr txBox="1"/>
            <p:nvPr/>
          </p:nvSpPr>
          <p:spPr>
            <a:xfrm>
              <a:off x="2265474" y="324959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85" name="TextBox 84"/>
            <p:cNvSpPr txBox="1"/>
            <p:nvPr/>
          </p:nvSpPr>
          <p:spPr>
            <a:xfrm>
              <a:off x="3502310" y="324959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86" name="TextBox 85"/>
            <p:cNvSpPr txBox="1"/>
            <p:nvPr/>
          </p:nvSpPr>
          <p:spPr>
            <a:xfrm>
              <a:off x="909473" y="3238443"/>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grpSp>
      <p:cxnSp>
        <p:nvCxnSpPr>
          <p:cNvPr id="87" name="Straight Arrow Connector 86"/>
          <p:cNvCxnSpPr>
            <a:stCxn id="77" idx="2"/>
            <a:endCxn id="80" idx="0"/>
          </p:cNvCxnSpPr>
          <p:nvPr/>
        </p:nvCxnSpPr>
        <p:spPr>
          <a:xfrm flipH="1">
            <a:off x="1860644" y="2054014"/>
            <a:ext cx="5286" cy="325602"/>
          </a:xfrm>
          <a:prstGeom prst="straightConnector1">
            <a:avLst/>
          </a:prstGeom>
          <a:ln w="38100">
            <a:tailEnd type="triangl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a:stCxn id="80" idx="2"/>
          </p:cNvCxnSpPr>
          <p:nvPr/>
        </p:nvCxnSpPr>
        <p:spPr>
          <a:xfrm flipH="1">
            <a:off x="1854200" y="3937446"/>
            <a:ext cx="6444" cy="304354"/>
          </a:xfrm>
          <a:prstGeom prst="straightConnector1">
            <a:avLst/>
          </a:prstGeom>
          <a:ln w="38100">
            <a:tailEnd type="triangle" w="lg" len="lg"/>
          </a:ln>
        </p:spPr>
        <p:style>
          <a:lnRef idx="1">
            <a:schemeClr val="accent1"/>
          </a:lnRef>
          <a:fillRef idx="0">
            <a:schemeClr val="accent1"/>
          </a:fillRef>
          <a:effectRef idx="0">
            <a:schemeClr val="accent1"/>
          </a:effectRef>
          <a:fontRef idx="minor">
            <a:schemeClr val="tx1"/>
          </a:fontRef>
        </p:style>
      </p:cxnSp>
      <p:sp>
        <p:nvSpPr>
          <p:cNvPr id="89" name="Rounded Rectangle 88"/>
          <p:cNvSpPr/>
          <p:nvPr/>
        </p:nvSpPr>
        <p:spPr>
          <a:xfrm>
            <a:off x="4778052" y="1308514"/>
            <a:ext cx="1006879" cy="320441"/>
          </a:xfrm>
          <a:prstGeom prst="roundRect">
            <a:avLst>
              <a:gd name="adj" fmla="val 31301"/>
            </a:avLst>
          </a:pr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020128</a:t>
            </a:r>
          </a:p>
        </p:txBody>
      </p:sp>
      <p:sp>
        <p:nvSpPr>
          <p:cNvPr id="90" name="Rounded Rectangle 89"/>
          <p:cNvSpPr/>
          <p:nvPr/>
        </p:nvSpPr>
        <p:spPr>
          <a:xfrm>
            <a:off x="6172543" y="1308514"/>
            <a:ext cx="1006879" cy="320441"/>
          </a:xfrm>
          <a:prstGeom prst="roundRect">
            <a:avLst>
              <a:gd name="adj" fmla="val 31301"/>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020131</a:t>
            </a:r>
          </a:p>
        </p:txBody>
      </p:sp>
      <p:sp>
        <p:nvSpPr>
          <p:cNvPr id="91" name="Rounded Rectangle 90"/>
          <p:cNvSpPr/>
          <p:nvPr/>
        </p:nvSpPr>
        <p:spPr>
          <a:xfrm>
            <a:off x="7590024" y="1310617"/>
            <a:ext cx="1006879" cy="320441"/>
          </a:xfrm>
          <a:prstGeom prst="roundRect">
            <a:avLst>
              <a:gd name="adj" fmla="val 31301"/>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414415</a:t>
            </a:r>
            <a:endParaRPr lang="en-US" b="1" dirty="0">
              <a:solidFill>
                <a:schemeClr val="tx1"/>
              </a:solidFill>
            </a:endParaRPr>
          </a:p>
        </p:txBody>
      </p:sp>
      <p:cxnSp>
        <p:nvCxnSpPr>
          <p:cNvPr id="92" name="Straight Arrow Connector 91"/>
          <p:cNvCxnSpPr>
            <a:stCxn id="89" idx="2"/>
          </p:cNvCxnSpPr>
          <p:nvPr/>
        </p:nvCxnSpPr>
        <p:spPr>
          <a:xfrm flipH="1">
            <a:off x="5265269" y="1628955"/>
            <a:ext cx="16223" cy="1118726"/>
          </a:xfrm>
          <a:prstGeom prst="straightConnector1">
            <a:avLst/>
          </a:prstGeom>
          <a:ln w="38100">
            <a:solidFill>
              <a:srgbClr val="FFC000"/>
            </a:solidFill>
            <a:prstDash val="sysDot"/>
            <a:tailEnd type="stealth" w="lg" len="lg"/>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p:nvPr/>
        </p:nvCxnSpPr>
        <p:spPr>
          <a:xfrm flipH="1">
            <a:off x="5960252" y="1626454"/>
            <a:ext cx="706669" cy="1155637"/>
          </a:xfrm>
          <a:prstGeom prst="straightConnector1">
            <a:avLst/>
          </a:prstGeom>
          <a:ln w="38100">
            <a:solidFill>
              <a:schemeClr val="accent6"/>
            </a:solidFill>
            <a:prstDash val="sysDot"/>
            <a:tailEnd type="stealth" w="lg" len="lg"/>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endCxn id="68" idx="0"/>
          </p:cNvCxnSpPr>
          <p:nvPr/>
        </p:nvCxnSpPr>
        <p:spPr>
          <a:xfrm flipH="1">
            <a:off x="6914148" y="1627263"/>
            <a:ext cx="1191447" cy="1149064"/>
          </a:xfrm>
          <a:prstGeom prst="straightConnector1">
            <a:avLst/>
          </a:prstGeom>
          <a:ln w="38100">
            <a:solidFill>
              <a:schemeClr val="accent2"/>
            </a:solidFill>
            <a:prstDash val="sysDot"/>
            <a:tailEnd type="stealth" w="lg" len="lg"/>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4253862" y="108973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96" name="TextBox 95"/>
          <p:cNvSpPr txBox="1"/>
          <p:nvPr/>
        </p:nvSpPr>
        <p:spPr>
          <a:xfrm>
            <a:off x="5684543" y="108973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97" name="TextBox 96"/>
          <p:cNvSpPr txBox="1"/>
          <p:nvPr/>
        </p:nvSpPr>
        <p:spPr>
          <a:xfrm>
            <a:off x="6770174" y="1089739"/>
            <a:ext cx="1215119"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sp>
        <p:nvSpPr>
          <p:cNvPr id="98" name="TextBox 97"/>
          <p:cNvSpPr txBox="1"/>
          <p:nvPr/>
        </p:nvSpPr>
        <p:spPr>
          <a:xfrm>
            <a:off x="8528615" y="1104089"/>
            <a:ext cx="598840" cy="584775"/>
          </a:xfrm>
          <a:prstGeom prst="rect">
            <a:avLst/>
          </a:prstGeom>
          <a:noFill/>
        </p:spPr>
        <p:txBody>
          <a:bodyPr wrap="square" rtlCol="0">
            <a:spAutoFit/>
          </a:bodyPr>
          <a:lstStyle/>
          <a:p>
            <a:pPr algn="ctr"/>
            <a:r>
              <a:rPr lang="en-US" sz="3200" dirty="0"/>
              <a:t>...</a:t>
            </a:r>
            <a:endParaRPr lang="en-US" sz="1600" dirty="0">
              <a:cs typeface="Arial" panose="020B0604020202020204" pitchFamily="34" charset="0"/>
            </a:endParaRPr>
          </a:p>
        </p:txBody>
      </p:sp>
      <p:cxnSp>
        <p:nvCxnSpPr>
          <p:cNvPr id="100" name="Straight Arrow Connector 99"/>
          <p:cNvCxnSpPr/>
          <p:nvPr/>
        </p:nvCxnSpPr>
        <p:spPr>
          <a:xfrm>
            <a:off x="5250597" y="3090220"/>
            <a:ext cx="0" cy="617686"/>
          </a:xfrm>
          <a:prstGeom prst="straightConnector1">
            <a:avLst/>
          </a:prstGeom>
          <a:ln w="38100">
            <a:solidFill>
              <a:srgbClr val="C0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01" name="TextBox 100"/>
          <p:cNvSpPr txBox="1"/>
          <p:nvPr/>
        </p:nvSpPr>
        <p:spPr>
          <a:xfrm>
            <a:off x="7052166" y="2414227"/>
            <a:ext cx="865223"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i="1" dirty="0">
                <a:solidFill>
                  <a:schemeClr val="accent6">
                    <a:lumMod val="75000"/>
                  </a:schemeClr>
                </a:solidFill>
                <a:cs typeface="Tahoma"/>
              </a:rPr>
              <a:t>KEEP</a:t>
            </a:r>
            <a:endParaRPr lang="en-US" sz="2000" i="1" dirty="0">
              <a:solidFill>
                <a:schemeClr val="accent6">
                  <a:lumMod val="75000"/>
                </a:schemeClr>
              </a:solidFill>
              <a:cs typeface="Tahoma"/>
            </a:endParaRPr>
          </a:p>
        </p:txBody>
      </p:sp>
      <p:grpSp>
        <p:nvGrpSpPr>
          <p:cNvPr id="102" name="Group 101"/>
          <p:cNvGrpSpPr/>
          <p:nvPr/>
        </p:nvGrpSpPr>
        <p:grpSpPr>
          <a:xfrm>
            <a:off x="5945759" y="3064959"/>
            <a:ext cx="972249" cy="1028545"/>
            <a:chOff x="9377879" y="2431554"/>
            <a:chExt cx="972249" cy="1357143"/>
          </a:xfrm>
        </p:grpSpPr>
        <p:cxnSp>
          <p:nvCxnSpPr>
            <p:cNvPr id="103" name="Straight Arrow Connector 102"/>
            <p:cNvCxnSpPr/>
            <p:nvPr/>
          </p:nvCxnSpPr>
          <p:spPr>
            <a:xfrm>
              <a:off x="10342406" y="2431554"/>
              <a:ext cx="7722" cy="1353384"/>
            </a:xfrm>
            <a:prstGeom prst="straightConnector1">
              <a:avLst/>
            </a:prstGeom>
            <a:ln w="38100">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flipH="1">
              <a:off x="9377879" y="2434923"/>
              <a:ext cx="2520" cy="1353774"/>
            </a:xfrm>
            <a:prstGeom prst="straightConnector1">
              <a:avLst/>
            </a:prstGeom>
            <a:ln w="38100">
              <a:solidFill>
                <a:schemeClr val="accent6"/>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105" name="TextBox 104"/>
          <p:cNvSpPr txBox="1"/>
          <p:nvPr/>
        </p:nvSpPr>
        <p:spPr>
          <a:xfrm>
            <a:off x="5083718" y="3441975"/>
            <a:ext cx="350649" cy="70788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000" dirty="0">
                <a:solidFill>
                  <a:srgbClr val="C00000"/>
                </a:solidFill>
                <a:latin typeface="Tahoma"/>
                <a:cs typeface="Tahoma"/>
              </a:rPr>
              <a:t>x</a:t>
            </a:r>
          </a:p>
        </p:txBody>
      </p:sp>
      <p:sp>
        <p:nvSpPr>
          <p:cNvPr id="106" name="TextBox 105"/>
          <p:cNvSpPr txBox="1"/>
          <p:nvPr/>
        </p:nvSpPr>
        <p:spPr>
          <a:xfrm>
            <a:off x="4154073" y="3093728"/>
            <a:ext cx="1131884"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i="1" dirty="0">
                <a:solidFill>
                  <a:srgbClr val="C00000"/>
                </a:solidFill>
                <a:cs typeface="Tahoma"/>
              </a:rPr>
              <a:t>DISCARD</a:t>
            </a:r>
          </a:p>
        </p:txBody>
      </p:sp>
      <p:sp>
        <p:nvSpPr>
          <p:cNvPr id="107" name="TextBox 106"/>
          <p:cNvSpPr txBox="1"/>
          <p:nvPr/>
        </p:nvSpPr>
        <p:spPr>
          <a:xfrm>
            <a:off x="5973150" y="2406193"/>
            <a:ext cx="865223"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i="1" dirty="0">
                <a:solidFill>
                  <a:schemeClr val="accent6">
                    <a:lumMod val="75000"/>
                  </a:schemeClr>
                </a:solidFill>
                <a:cs typeface="Tahoma"/>
              </a:rPr>
              <a:t>KEEP</a:t>
            </a:r>
          </a:p>
        </p:txBody>
      </p:sp>
      <p:sp>
        <p:nvSpPr>
          <p:cNvPr id="108" name="TextBox 107"/>
          <p:cNvSpPr txBox="1"/>
          <p:nvPr/>
        </p:nvSpPr>
        <p:spPr>
          <a:xfrm>
            <a:off x="4198069" y="898551"/>
            <a:ext cx="5235193"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b="1" dirty="0">
                <a:solidFill>
                  <a:srgbClr val="00B050"/>
                </a:solidFill>
                <a:cs typeface="Tahoma"/>
              </a:rPr>
              <a:t>INPUT</a:t>
            </a:r>
            <a:r>
              <a:rPr lang="en-US" b="1" dirty="0">
                <a:cs typeface="Tahoma"/>
              </a:rPr>
              <a:t>: All Potential Seed Locations</a:t>
            </a:r>
          </a:p>
        </p:txBody>
      </p:sp>
      <p:sp>
        <p:nvSpPr>
          <p:cNvPr id="109" name="Rounded Rectangle 108"/>
          <p:cNvSpPr/>
          <p:nvPr/>
        </p:nvSpPr>
        <p:spPr>
          <a:xfrm>
            <a:off x="2666519" y="5417690"/>
            <a:ext cx="6299681" cy="816123"/>
          </a:xfrm>
          <a:prstGeom prst="roundRect">
            <a:avLst>
              <a:gd name="adj" fmla="val 14960"/>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tabLst>
                <a:tab pos="1371600" algn="ctr"/>
              </a:tabLst>
            </a:pPr>
            <a:r>
              <a:rPr lang="en-US" sz="2000" b="1" dirty="0">
                <a:solidFill>
                  <a:schemeClr val="accent2">
                    <a:lumMod val="75000"/>
                  </a:schemeClr>
                </a:solidFill>
              </a:rPr>
              <a:t>	Read Mapper:</a:t>
            </a:r>
            <a:br>
              <a:rPr lang="en-US" sz="2000" b="1" dirty="0">
                <a:solidFill>
                  <a:schemeClr val="accent2">
                    <a:lumMod val="75000"/>
                  </a:schemeClr>
                </a:solidFill>
              </a:rPr>
            </a:br>
            <a:r>
              <a:rPr lang="en-US" sz="2000" b="1" dirty="0">
                <a:solidFill>
                  <a:schemeClr val="accent2">
                    <a:lumMod val="75000"/>
                  </a:schemeClr>
                </a:solidFill>
              </a:rPr>
              <a:t>	</a:t>
            </a:r>
            <a:r>
              <a:rPr lang="en-US" sz="2000" dirty="0">
                <a:solidFill>
                  <a:schemeClr val="accent2">
                    <a:lumMod val="75000"/>
                  </a:schemeClr>
                </a:solidFill>
              </a:rPr>
              <a:t>Sequence Alignment</a:t>
            </a:r>
          </a:p>
        </p:txBody>
      </p:sp>
      <p:sp>
        <p:nvSpPr>
          <p:cNvPr id="110" name="Rectangle 109"/>
          <p:cNvSpPr/>
          <p:nvPr/>
        </p:nvSpPr>
        <p:spPr>
          <a:xfrm>
            <a:off x="4058274" y="4093504"/>
            <a:ext cx="4470342" cy="593714"/>
          </a:xfrm>
          <a:prstGeom prst="rect">
            <a:avLst/>
          </a:prstGeom>
          <a:solidFill>
            <a:schemeClr val="bg1">
              <a:lumMod val="9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2400" i="1" dirty="0">
                <a:solidFill>
                  <a:schemeClr val="tx1"/>
                </a:solidFill>
                <a:cs typeface="Tahoma"/>
              </a:rPr>
              <a:t>  Reference Segment Storage</a:t>
            </a:r>
          </a:p>
        </p:txBody>
      </p:sp>
      <p:sp>
        <p:nvSpPr>
          <p:cNvPr id="111" name="Rectangle 110"/>
          <p:cNvSpPr/>
          <p:nvPr/>
        </p:nvSpPr>
        <p:spPr>
          <a:xfrm>
            <a:off x="5503344" y="5461557"/>
            <a:ext cx="3085811" cy="632421"/>
          </a:xfrm>
          <a:prstGeom prst="rect">
            <a:avLst/>
          </a:prstGeom>
          <a:solidFill>
            <a:schemeClr val="accent2">
              <a:lumMod val="40000"/>
              <a:lumOff val="6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2000" i="1" dirty="0">
                <a:solidFill>
                  <a:schemeClr val="tx1"/>
                </a:solidFill>
                <a:cs typeface="Tahoma"/>
              </a:rPr>
              <a:t>Edit-Distance Calculation</a:t>
            </a:r>
          </a:p>
        </p:txBody>
      </p:sp>
      <p:sp>
        <p:nvSpPr>
          <p:cNvPr id="112" name="TextBox 111"/>
          <p:cNvSpPr txBox="1"/>
          <p:nvPr/>
        </p:nvSpPr>
        <p:spPr>
          <a:xfrm>
            <a:off x="5010735" y="4698156"/>
            <a:ext cx="1076233" cy="757130"/>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80000"/>
              </a:lnSpc>
            </a:pPr>
            <a:r>
              <a:rPr lang="en-US" i="1" dirty="0">
                <a:cs typeface="Tahoma"/>
              </a:rPr>
              <a:t>reference segment</a:t>
            </a:r>
            <a:br>
              <a:rPr lang="en-US" i="1" dirty="0">
                <a:cs typeface="Tahoma"/>
              </a:rPr>
            </a:br>
            <a:r>
              <a:rPr lang="en-US" i="1" dirty="0">
                <a:cs typeface="Tahoma"/>
              </a:rPr>
              <a:t>@ 020131</a:t>
            </a:r>
          </a:p>
        </p:txBody>
      </p:sp>
      <p:sp>
        <p:nvSpPr>
          <p:cNvPr id="113" name="TextBox 112"/>
          <p:cNvSpPr txBox="1"/>
          <p:nvPr/>
        </p:nvSpPr>
        <p:spPr>
          <a:xfrm>
            <a:off x="7761477" y="4698156"/>
            <a:ext cx="1076233" cy="757130"/>
          </a:xfrm>
          <a:prstGeom prst="rect">
            <a:avLst/>
          </a:prstGeom>
          <a:noFill/>
        </p:spPr>
        <p:txBody>
          <a:bodyPr wrap="square" lIns="0" r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80000"/>
              </a:lnSpc>
            </a:pPr>
            <a:r>
              <a:rPr lang="en-US" i="1" dirty="0">
                <a:cs typeface="Tahoma"/>
              </a:rPr>
              <a:t>reference segment</a:t>
            </a:r>
            <a:br>
              <a:rPr lang="en-US" i="1" dirty="0">
                <a:cs typeface="Tahoma"/>
              </a:rPr>
            </a:br>
            <a:r>
              <a:rPr lang="en-US" i="1" dirty="0">
                <a:cs typeface="Tahoma"/>
              </a:rPr>
              <a:t>@ 414415</a:t>
            </a:r>
          </a:p>
        </p:txBody>
      </p:sp>
      <p:grpSp>
        <p:nvGrpSpPr>
          <p:cNvPr id="114" name="Group 113"/>
          <p:cNvGrpSpPr/>
          <p:nvPr/>
        </p:nvGrpSpPr>
        <p:grpSpPr>
          <a:xfrm>
            <a:off x="6190265" y="4679210"/>
            <a:ext cx="1490603" cy="782347"/>
            <a:chOff x="9376185" y="4053381"/>
            <a:chExt cx="1490603" cy="1383683"/>
          </a:xfrm>
        </p:grpSpPr>
        <p:cxnSp>
          <p:nvCxnSpPr>
            <p:cNvPr id="116" name="Straight Arrow Connector 115"/>
            <p:cNvCxnSpPr/>
            <p:nvPr/>
          </p:nvCxnSpPr>
          <p:spPr>
            <a:xfrm flipH="1">
              <a:off x="9376185" y="4056448"/>
              <a:ext cx="2520" cy="1376975"/>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H="1">
              <a:off x="10380105" y="4053381"/>
              <a:ext cx="2520" cy="1376975"/>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10864268" y="4060089"/>
              <a:ext cx="2520" cy="1376975"/>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sp>
        <p:nvSpPr>
          <p:cNvPr id="119" name="TextBox 118"/>
          <p:cNvSpPr txBox="1"/>
          <p:nvPr/>
        </p:nvSpPr>
        <p:spPr>
          <a:xfrm>
            <a:off x="6224168" y="4742184"/>
            <a:ext cx="938633" cy="584775"/>
          </a:xfrm>
          <a:prstGeom prst="rect">
            <a:avLst/>
          </a:prstGeom>
          <a:noFill/>
        </p:spPr>
        <p:txBody>
          <a:bodyPr wrap="square" rtlCol="0">
            <a:spAutoFit/>
          </a:bodyPr>
          <a:lstStyle/>
          <a:p>
            <a:pPr algn="ctr"/>
            <a:r>
              <a:rPr lang="en-US" sz="3200" dirty="0"/>
              <a:t>. . .</a:t>
            </a:r>
            <a:endParaRPr lang="en-US" sz="1600" dirty="0">
              <a:cs typeface="Arial" panose="020B0604020202020204" pitchFamily="34" charset="0"/>
            </a:endParaRPr>
          </a:p>
        </p:txBody>
      </p:sp>
      <p:sp>
        <p:nvSpPr>
          <p:cNvPr id="121" name="Rectangle 120"/>
          <p:cNvSpPr/>
          <p:nvPr/>
        </p:nvSpPr>
        <p:spPr>
          <a:xfrm>
            <a:off x="5006264" y="6411644"/>
            <a:ext cx="3823960" cy="433306"/>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2000" b="1" dirty="0">
                <a:solidFill>
                  <a:srgbClr val="00B050"/>
                </a:solidFill>
                <a:cs typeface="Tahoma"/>
              </a:rPr>
              <a:t>OUTPUT</a:t>
            </a:r>
            <a:r>
              <a:rPr lang="en-US" sz="2000" b="1" dirty="0">
                <a:solidFill>
                  <a:schemeClr val="tx1"/>
                </a:solidFill>
                <a:cs typeface="Tahoma"/>
              </a:rPr>
              <a:t>: Correct Mappings</a:t>
            </a:r>
          </a:p>
        </p:txBody>
      </p:sp>
      <p:cxnSp>
        <p:nvCxnSpPr>
          <p:cNvPr id="122" name="Straight Arrow Connector 121"/>
          <p:cNvCxnSpPr/>
          <p:nvPr/>
        </p:nvCxnSpPr>
        <p:spPr>
          <a:xfrm>
            <a:off x="7091736" y="6078958"/>
            <a:ext cx="3934" cy="372441"/>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461680" y="2510100"/>
            <a:ext cx="365760" cy="36576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400" b="1" dirty="0">
                <a:solidFill>
                  <a:schemeClr val="bg1"/>
                </a:solidFill>
                <a:latin typeface="Palatino Linotype" panose="02040502050505030304" pitchFamily="18" charset="0"/>
                <a:ea typeface="Tahoma" charset="0"/>
                <a:cs typeface="Tahoma" charset="0"/>
              </a:rPr>
              <a:t>1</a:t>
            </a:r>
          </a:p>
        </p:txBody>
      </p:sp>
      <p:sp>
        <p:nvSpPr>
          <p:cNvPr id="124" name="TextBox 123"/>
          <p:cNvSpPr txBox="1"/>
          <p:nvPr/>
        </p:nvSpPr>
        <p:spPr>
          <a:xfrm>
            <a:off x="4663393" y="1964621"/>
            <a:ext cx="365760" cy="36576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400" b="1" dirty="0">
                <a:solidFill>
                  <a:schemeClr val="bg1"/>
                </a:solidFill>
                <a:latin typeface="Palatino Linotype" panose="02040502050505030304" pitchFamily="18" charset="0"/>
                <a:ea typeface="Tahoma" charset="0"/>
                <a:cs typeface="Tahoma" charset="0"/>
              </a:rPr>
              <a:t>2</a:t>
            </a:r>
          </a:p>
        </p:txBody>
      </p:sp>
      <p:sp>
        <p:nvSpPr>
          <p:cNvPr id="126" name="TextBox 125"/>
          <p:cNvSpPr txBox="1"/>
          <p:nvPr/>
        </p:nvSpPr>
        <p:spPr>
          <a:xfrm>
            <a:off x="2731229" y="5490922"/>
            <a:ext cx="365760" cy="36576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400" b="1" dirty="0">
                <a:solidFill>
                  <a:schemeClr val="bg1"/>
                </a:solidFill>
                <a:latin typeface="Palatino Linotype" panose="02040502050505030304" pitchFamily="18" charset="0"/>
                <a:ea typeface="Tahoma" charset="0"/>
                <a:cs typeface="Tahoma" charset="0"/>
              </a:rPr>
              <a:t>4</a:t>
            </a:r>
          </a:p>
        </p:txBody>
      </p:sp>
      <p:cxnSp>
        <p:nvCxnSpPr>
          <p:cNvPr id="127" name="Curved Connector 126"/>
          <p:cNvCxnSpPr/>
          <p:nvPr/>
        </p:nvCxnSpPr>
        <p:spPr>
          <a:xfrm rot="10800000" flipV="1">
            <a:off x="3308588" y="1543118"/>
            <a:ext cx="1075637" cy="1043752"/>
          </a:xfrm>
          <a:prstGeom prst="curvedConnector3">
            <a:avLst>
              <a:gd name="adj1" fmla="val 50000"/>
            </a:avLst>
          </a:prstGeom>
          <a:ln w="38100">
            <a:tailEnd type="triangle" w="lg" len="lg"/>
          </a:ln>
        </p:spPr>
        <p:style>
          <a:lnRef idx="1">
            <a:schemeClr val="accent1"/>
          </a:lnRef>
          <a:fillRef idx="0">
            <a:schemeClr val="accent1"/>
          </a:fillRef>
          <a:effectRef idx="0">
            <a:schemeClr val="accent1"/>
          </a:effectRef>
          <a:fontRef idx="minor">
            <a:schemeClr val="tx1"/>
          </a:fontRef>
        </p:style>
      </p:cxnSp>
      <p:sp>
        <p:nvSpPr>
          <p:cNvPr id="163" name="TextBox 162"/>
          <p:cNvSpPr txBox="1"/>
          <p:nvPr/>
        </p:nvSpPr>
        <p:spPr>
          <a:xfrm>
            <a:off x="4130791" y="4200909"/>
            <a:ext cx="365760" cy="365760"/>
          </a:xfrm>
          <a:prstGeom prst="ellipse">
            <a:avLst/>
          </a:prstGeom>
          <a:solidFill>
            <a:schemeClr val="tx1"/>
          </a:solidFill>
          <a:ln w="28575" cmpd="sng">
            <a:noFill/>
          </a:ln>
        </p:spPr>
        <p:txBody>
          <a:bodyPr wrap="none" lIns="0" tIns="0" rIns="0" bIns="0" rtlCol="0" anchor="ctr"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400" b="1" dirty="0">
                <a:solidFill>
                  <a:schemeClr val="bg1"/>
                </a:solidFill>
                <a:latin typeface="Palatino Linotype" panose="02040502050505030304" pitchFamily="18" charset="0"/>
                <a:ea typeface="Tahoma" charset="0"/>
                <a:cs typeface="Tahoma" charset="0"/>
              </a:rPr>
              <a:t>3</a:t>
            </a:r>
          </a:p>
        </p:txBody>
      </p:sp>
    </p:spTree>
    <p:extLst>
      <p:ext uri="{BB962C8B-B14F-4D97-AF65-F5344CB8AC3E}">
        <p14:creationId xmlns:p14="http://schemas.microsoft.com/office/powerpoint/2010/main" val="20045754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up)">
                                      <p:cBhvr>
                                        <p:cTn id="7" dur="1000"/>
                                        <p:tgtEl>
                                          <p:spTgt spid="87"/>
                                        </p:tgtEl>
                                      </p:cBhvr>
                                    </p:animEffect>
                                  </p:childTnLst>
                                </p:cTn>
                              </p:par>
                              <p:par>
                                <p:cTn id="8" presetID="22" presetClass="entr" presetSubtype="2" fill="hold" nodeType="withEffect">
                                  <p:stCondLst>
                                    <p:cond delay="0"/>
                                  </p:stCondLst>
                                  <p:childTnLst>
                                    <p:set>
                                      <p:cBhvr>
                                        <p:cTn id="9" dur="1" fill="hold">
                                          <p:stCondLst>
                                            <p:cond delay="0"/>
                                          </p:stCondLst>
                                        </p:cTn>
                                        <p:tgtEl>
                                          <p:spTgt spid="127"/>
                                        </p:tgtEl>
                                        <p:attrNameLst>
                                          <p:attrName>style.visibility</p:attrName>
                                        </p:attrNameLst>
                                      </p:cBhvr>
                                      <p:to>
                                        <p:strVal val="visible"/>
                                      </p:to>
                                    </p:set>
                                    <p:animEffect transition="in" filter="wipe(right)">
                                      <p:cBhvr>
                                        <p:cTn id="10" dur="1000"/>
                                        <p:tgtEl>
                                          <p:spTgt spid="127"/>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wipe(up)">
                                      <p:cBhvr>
                                        <p:cTn id="14" dur="1000"/>
                                        <p:tgtEl>
                                          <p:spTgt spid="88"/>
                                        </p:tgtEl>
                                      </p:cBhvr>
                                    </p:animEffect>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82"/>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8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0.0033 0.00996 L 0.48889 -0.21365 " pathEditMode="relative" rAng="0" ptsTypes="AA">
                                      <p:cBhvr>
                                        <p:cTn id="23" dur="2000" fill="hold"/>
                                        <p:tgtEl>
                                          <p:spTgt spid="82"/>
                                        </p:tgtEl>
                                        <p:attrNameLst>
                                          <p:attrName>ppt_x</p:attrName>
                                          <p:attrName>ppt_y</p:attrName>
                                        </p:attrNameLst>
                                      </p:cBhvr>
                                      <p:rCtr x="24271" y="-11181"/>
                                    </p:animMotion>
                                  </p:childTnLst>
                                </p:cTn>
                              </p:par>
                              <p:par>
                                <p:cTn id="24" presetID="1" presetClass="entr" presetSubtype="0"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24"/>
                                        </p:tgtEl>
                                        <p:attrNameLst>
                                          <p:attrName>style.visibility</p:attrName>
                                        </p:attrNameLst>
                                      </p:cBhvr>
                                      <p:to>
                                        <p:strVal val="visible"/>
                                      </p:to>
                                    </p:set>
                                  </p:childTnLst>
                                </p:cTn>
                              </p:par>
                            </p:childTnLst>
                          </p:cTn>
                        </p:par>
                        <p:par>
                          <p:cTn id="28" fill="hold">
                            <p:stCondLst>
                              <p:cond delay="2000"/>
                            </p:stCondLst>
                            <p:childTnLst>
                              <p:par>
                                <p:cTn id="29" presetID="1" presetClass="exit" presetSubtype="0" fill="hold" nodeType="afterEffect">
                                  <p:stCondLst>
                                    <p:cond delay="0"/>
                                  </p:stCondLst>
                                  <p:childTnLst>
                                    <p:set>
                                      <p:cBhvr>
                                        <p:cTn id="30" dur="1" fill="hold">
                                          <p:stCondLst>
                                            <p:cond delay="0"/>
                                          </p:stCondLst>
                                        </p:cTn>
                                        <p:tgtEl>
                                          <p:spTgt spid="82"/>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15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92"/>
                                        </p:tgtEl>
                                        <p:attrNameLst>
                                          <p:attrName>style.visibility</p:attrName>
                                        </p:attrNameLst>
                                      </p:cBhvr>
                                      <p:to>
                                        <p:strVal val="visible"/>
                                      </p:to>
                                    </p:set>
                                    <p:animEffect transition="in" filter="wipe(up)">
                                      <p:cBhvr>
                                        <p:cTn id="37" dur="1000"/>
                                        <p:tgtEl>
                                          <p:spTgt spid="92"/>
                                        </p:tgtEl>
                                      </p:cBhvr>
                                    </p:animEffect>
                                  </p:childTnLst>
                                </p:cTn>
                              </p:par>
                              <p:par>
                                <p:cTn id="38" presetID="22" presetClass="entr" presetSubtype="1" fill="hold" nodeType="withEffect">
                                  <p:stCondLst>
                                    <p:cond delay="0"/>
                                  </p:stCondLst>
                                  <p:childTnLst>
                                    <p:set>
                                      <p:cBhvr>
                                        <p:cTn id="39" dur="1" fill="hold">
                                          <p:stCondLst>
                                            <p:cond delay="0"/>
                                          </p:stCondLst>
                                        </p:cTn>
                                        <p:tgtEl>
                                          <p:spTgt spid="93"/>
                                        </p:tgtEl>
                                        <p:attrNameLst>
                                          <p:attrName>style.visibility</p:attrName>
                                        </p:attrNameLst>
                                      </p:cBhvr>
                                      <p:to>
                                        <p:strVal val="visible"/>
                                      </p:to>
                                    </p:set>
                                    <p:animEffect transition="in" filter="wipe(up)">
                                      <p:cBhvr>
                                        <p:cTn id="40" dur="1000"/>
                                        <p:tgtEl>
                                          <p:spTgt spid="93"/>
                                        </p:tgtEl>
                                      </p:cBhvr>
                                    </p:animEffect>
                                  </p:childTnLst>
                                </p:cTn>
                              </p:par>
                              <p:par>
                                <p:cTn id="41" presetID="22" presetClass="entr" presetSubtype="1" fill="hold" nodeType="withEffect">
                                  <p:stCondLst>
                                    <p:cond delay="0"/>
                                  </p:stCondLst>
                                  <p:childTnLst>
                                    <p:set>
                                      <p:cBhvr>
                                        <p:cTn id="42" dur="1" fill="hold">
                                          <p:stCondLst>
                                            <p:cond delay="0"/>
                                          </p:stCondLst>
                                        </p:cTn>
                                        <p:tgtEl>
                                          <p:spTgt spid="94"/>
                                        </p:tgtEl>
                                        <p:attrNameLst>
                                          <p:attrName>style.visibility</p:attrName>
                                        </p:attrNameLst>
                                      </p:cBhvr>
                                      <p:to>
                                        <p:strVal val="visible"/>
                                      </p:to>
                                    </p:set>
                                    <p:animEffect transition="in" filter="wipe(up)">
                                      <p:cBhvr>
                                        <p:cTn id="43" dur="1000"/>
                                        <p:tgtEl>
                                          <p:spTgt spid="94"/>
                                        </p:tgtEl>
                                      </p:cBhvr>
                                    </p:animEffect>
                                  </p:childTnLst>
                                </p:cTn>
                              </p:par>
                            </p:childTnLst>
                          </p:cTn>
                        </p:par>
                        <p:par>
                          <p:cTn id="44" fill="hold">
                            <p:stCondLst>
                              <p:cond delay="1000"/>
                            </p:stCondLst>
                            <p:childTnLst>
                              <p:par>
                                <p:cTn id="45" presetID="1"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wipe(up)">
                                      <p:cBhvr>
                                        <p:cTn id="61" dur="1000"/>
                                        <p:tgtEl>
                                          <p:spTgt spid="100"/>
                                        </p:tgtEl>
                                      </p:cBhvr>
                                    </p:animEffect>
                                  </p:childTnLst>
                                </p:cTn>
                              </p:par>
                              <p:par>
                                <p:cTn id="62" presetID="22" presetClass="entr" presetSubtype="1" fill="hold" nodeType="withEffect">
                                  <p:stCondLst>
                                    <p:cond delay="0"/>
                                  </p:stCondLst>
                                  <p:childTnLst>
                                    <p:set>
                                      <p:cBhvr>
                                        <p:cTn id="63" dur="1" fill="hold">
                                          <p:stCondLst>
                                            <p:cond delay="0"/>
                                          </p:stCondLst>
                                        </p:cTn>
                                        <p:tgtEl>
                                          <p:spTgt spid="102"/>
                                        </p:tgtEl>
                                        <p:attrNameLst>
                                          <p:attrName>style.visibility</p:attrName>
                                        </p:attrNameLst>
                                      </p:cBhvr>
                                      <p:to>
                                        <p:strVal val="visible"/>
                                      </p:to>
                                    </p:set>
                                    <p:animEffect transition="in" filter="wipe(up)">
                                      <p:cBhvr>
                                        <p:cTn id="64" dur="1000"/>
                                        <p:tgtEl>
                                          <p:spTgt spid="102"/>
                                        </p:tgtEl>
                                      </p:cBhvr>
                                    </p:animEffect>
                                  </p:childTnLst>
                                </p:cTn>
                              </p:par>
                              <p:par>
                                <p:cTn id="65" presetID="1" presetClass="entr" presetSubtype="0" fill="hold" grpId="0" nodeType="withEffect">
                                  <p:stCondLst>
                                    <p:cond delay="0"/>
                                  </p:stCondLst>
                                  <p:childTnLst>
                                    <p:set>
                                      <p:cBhvr>
                                        <p:cTn id="66" dur="1" fill="hold">
                                          <p:stCondLst>
                                            <p:cond delay="0"/>
                                          </p:stCondLst>
                                        </p:cTn>
                                        <p:tgtEl>
                                          <p:spTgt spid="11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3"/>
                                        </p:tgtEl>
                                        <p:attrNameLst>
                                          <p:attrName>style.visibility</p:attrName>
                                        </p:attrNameLst>
                                      </p:cBhvr>
                                      <p:to>
                                        <p:strVal val="visible"/>
                                      </p:to>
                                    </p:set>
                                  </p:childTnLst>
                                </p:cTn>
                              </p:par>
                            </p:childTnLst>
                          </p:cTn>
                        </p:par>
                        <p:par>
                          <p:cTn id="69" fill="hold">
                            <p:stCondLst>
                              <p:cond delay="1000"/>
                            </p:stCondLst>
                            <p:childTnLst>
                              <p:par>
                                <p:cTn id="70" presetID="1" presetClass="entr" presetSubtype="0" fill="hold" grpId="0" nodeType="afterEffect">
                                  <p:stCondLst>
                                    <p:cond delay="0"/>
                                  </p:stCondLst>
                                  <p:childTnLst>
                                    <p:set>
                                      <p:cBhvr>
                                        <p:cTn id="71" dur="1" fill="hold">
                                          <p:stCondLst>
                                            <p:cond delay="0"/>
                                          </p:stCondLst>
                                        </p:cTn>
                                        <p:tgtEl>
                                          <p:spTgt spid="105"/>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nodeType="click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up)">
                                      <p:cBhvr>
                                        <p:cTn id="76" dur="1000"/>
                                        <p:tgtEl>
                                          <p:spTgt spid="114"/>
                                        </p:tgtEl>
                                      </p:cBhvr>
                                    </p:animEffect>
                                  </p:childTnLst>
                                </p:cTn>
                              </p:par>
                              <p:par>
                                <p:cTn id="77" presetID="1" presetClass="entr" presetSubtype="0" fill="hold" grpId="0" nodeType="withEffect">
                                  <p:stCondLst>
                                    <p:cond delay="0"/>
                                  </p:stCondLst>
                                  <p:childTnLst>
                                    <p:set>
                                      <p:cBhvr>
                                        <p:cTn id="78" dur="1" fill="hold">
                                          <p:stCondLst>
                                            <p:cond delay="0"/>
                                          </p:stCondLst>
                                        </p:cTn>
                                        <p:tgtEl>
                                          <p:spTgt spid="11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12"/>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13"/>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1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0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26"/>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122"/>
                                        </p:tgtEl>
                                        <p:attrNameLst>
                                          <p:attrName>style.visibility</p:attrName>
                                        </p:attrNameLst>
                                      </p:cBhvr>
                                      <p:to>
                                        <p:strVal val="visible"/>
                                      </p:to>
                                    </p:set>
                                    <p:animEffect transition="in" filter="wipe(up)">
                                      <p:cBhvr>
                                        <p:cTn id="93" dur="1000"/>
                                        <p:tgtEl>
                                          <p:spTgt spid="122"/>
                                        </p:tgtEl>
                                      </p:cBhvr>
                                    </p:animEffect>
                                  </p:childTnLst>
                                </p:cTn>
                              </p:par>
                            </p:childTnLst>
                          </p:cTn>
                        </p:par>
                        <p:par>
                          <p:cTn id="94" fill="hold">
                            <p:stCondLst>
                              <p:cond delay="1000"/>
                            </p:stCondLst>
                            <p:childTnLst>
                              <p:par>
                                <p:cTn id="95" presetID="1" presetClass="entr" presetSubtype="0" fill="hold" grpId="0" nodeType="afterEffect">
                                  <p:stCondLst>
                                    <p:cond delay="0"/>
                                  </p:stCondLst>
                                  <p:childTnLst>
                                    <p:set>
                                      <p:cBhvr>
                                        <p:cTn id="96"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1" grpId="0"/>
      <p:bldP spid="101" grpId="0"/>
      <p:bldP spid="105" grpId="0"/>
      <p:bldP spid="106" grpId="0"/>
      <p:bldP spid="107" grpId="0"/>
      <p:bldP spid="109" grpId="0" animBg="1"/>
      <p:bldP spid="110" grpId="0" animBg="1"/>
      <p:bldP spid="111" grpId="0" animBg="1"/>
      <p:bldP spid="112" grpId="0"/>
      <p:bldP spid="113" grpId="0"/>
      <p:bldP spid="119" grpId="0"/>
      <p:bldP spid="121" grpId="0"/>
      <p:bldP spid="124" grpId="0" animBg="1"/>
      <p:bldP spid="126" grpId="0" animBg="1"/>
      <p:bldP spid="16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80194813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dirty="0">
                <a:solidFill>
                  <a:schemeClr val="tx1"/>
                </a:solidFill>
                <a:latin typeface="Cambria" charset="0"/>
                <a:ea typeface="Cambria" charset="0"/>
                <a:cs typeface="Cambria" charset="0"/>
              </a:rPr>
              <a:t>Key Properties of GRIM-Filter</a:t>
            </a:r>
          </a:p>
        </p:txBody>
      </p:sp>
      <p:sp>
        <p:nvSpPr>
          <p:cNvPr id="3" name="Content Placeholder 2"/>
          <p:cNvSpPr>
            <a:spLocks noGrp="1"/>
          </p:cNvSpPr>
          <p:nvPr>
            <p:ph idx="1"/>
          </p:nvPr>
        </p:nvSpPr>
        <p:spPr>
          <a:xfrm>
            <a:off x="228600" y="1014408"/>
            <a:ext cx="8610600" cy="4876800"/>
          </a:xfrm>
        </p:spPr>
        <p:txBody>
          <a:bodyPr/>
          <a:lstStyle/>
          <a:p>
            <a:pPr marL="457200" indent="-457200">
              <a:buSzPct val="100000"/>
              <a:buFont typeface="+mj-lt"/>
              <a:buAutoNum type="arabicPeriod"/>
            </a:pPr>
            <a:r>
              <a:rPr lang="en-US" sz="2400" b="1" dirty="0">
                <a:solidFill>
                  <a:srgbClr val="0070C0"/>
                </a:solidFill>
              </a:rPr>
              <a:t>Simple Operations</a:t>
            </a:r>
            <a:r>
              <a:rPr lang="en-US" sz="2400" b="1" dirty="0"/>
              <a:t>:</a:t>
            </a:r>
            <a:r>
              <a:rPr lang="en-US" sz="2400" dirty="0"/>
              <a:t> </a:t>
            </a:r>
          </a:p>
          <a:p>
            <a:pPr lvl="1"/>
            <a:r>
              <a:rPr lang="en-US" sz="2250" dirty="0"/>
              <a:t>To check a given bin, find the </a:t>
            </a:r>
            <a:r>
              <a:rPr lang="en-US" sz="2250" b="1" dirty="0">
                <a:solidFill>
                  <a:srgbClr val="7030A0"/>
                </a:solidFill>
              </a:rPr>
              <a:t>sum</a:t>
            </a:r>
            <a:r>
              <a:rPr lang="en-US" sz="2250" dirty="0">
                <a:solidFill>
                  <a:srgbClr val="7030A0"/>
                </a:solidFill>
              </a:rPr>
              <a:t> </a:t>
            </a:r>
            <a:r>
              <a:rPr lang="en-US" sz="2250" dirty="0"/>
              <a:t>of all bits corresponding to each token in the read</a:t>
            </a:r>
          </a:p>
          <a:p>
            <a:pPr lvl="1"/>
            <a:r>
              <a:rPr lang="en-US" sz="2250" b="1" dirty="0">
                <a:solidFill>
                  <a:srgbClr val="7030A0"/>
                </a:solidFill>
              </a:rPr>
              <a:t>Compare</a:t>
            </a:r>
            <a:r>
              <a:rPr lang="en-US" sz="2250" dirty="0">
                <a:solidFill>
                  <a:srgbClr val="7030A0"/>
                </a:solidFill>
              </a:rPr>
              <a:t> </a:t>
            </a:r>
            <a:r>
              <a:rPr lang="en-US" sz="2250" dirty="0"/>
              <a:t>against threshold to determine whether to align</a:t>
            </a:r>
          </a:p>
          <a:p>
            <a:pPr lvl="1"/>
            <a:endParaRPr lang="en-US" sz="2250" dirty="0"/>
          </a:p>
          <a:p>
            <a:pPr marL="457200" indent="-457200">
              <a:buSzPct val="100000"/>
              <a:buFont typeface="+mj-lt"/>
              <a:buAutoNum type="arabicPeriod"/>
            </a:pPr>
            <a:r>
              <a:rPr lang="en-US" sz="2500" b="1" dirty="0">
                <a:solidFill>
                  <a:srgbClr val="0070C0"/>
                </a:solidFill>
              </a:rPr>
              <a:t>Highly Parallel</a:t>
            </a:r>
            <a:r>
              <a:rPr lang="en-US" sz="2500" b="1" dirty="0"/>
              <a:t>: </a:t>
            </a:r>
            <a:r>
              <a:rPr lang="en-US" sz="2500" dirty="0"/>
              <a:t>Each bin is operated on independently and there are many many bins</a:t>
            </a:r>
          </a:p>
          <a:p>
            <a:pPr marL="702469" lvl="1" indent="-457200">
              <a:buSzPct val="100000"/>
              <a:buFont typeface="+mj-lt"/>
              <a:buAutoNum type="arabicPeriod"/>
            </a:pPr>
            <a:endParaRPr lang="en-US" sz="2350" dirty="0"/>
          </a:p>
          <a:p>
            <a:pPr marL="457200" indent="-457200">
              <a:buSzPct val="100000"/>
              <a:buFont typeface="+mj-lt"/>
              <a:buAutoNum type="arabicPeriod"/>
            </a:pPr>
            <a:r>
              <a:rPr lang="en-US" sz="2400" b="1" dirty="0">
                <a:solidFill>
                  <a:srgbClr val="0070C0"/>
                </a:solidFill>
              </a:rPr>
              <a:t>Memory Bound</a:t>
            </a:r>
            <a:r>
              <a:rPr lang="en-US" sz="2400" b="1" dirty="0"/>
              <a:t>:</a:t>
            </a:r>
            <a:r>
              <a:rPr lang="en-US" sz="2400" dirty="0"/>
              <a:t> Given the frequent accesses to the large </a:t>
            </a:r>
            <a:r>
              <a:rPr lang="en-US" sz="2400" dirty="0" err="1"/>
              <a:t>bitvectors</a:t>
            </a:r>
            <a:r>
              <a:rPr lang="en-US" sz="2400" dirty="0"/>
              <a:t>, we find that GRIM-Filter is memory bound</a:t>
            </a:r>
          </a:p>
          <a:p>
            <a:endParaRPr lang="en-US" sz="2400" dirty="0"/>
          </a:p>
          <a:p>
            <a:pPr marL="0" indent="0" algn="ctr">
              <a:buNone/>
            </a:pPr>
            <a:r>
              <a:rPr lang="en-US" sz="2400" b="1" dirty="0">
                <a:solidFill>
                  <a:srgbClr val="7030A0"/>
                </a:solidFill>
              </a:rPr>
              <a:t>These properties together make GRIM-Filter                 a good algorithm to be run in 3D-Stacked DRAM</a:t>
            </a:r>
          </a:p>
        </p:txBody>
      </p:sp>
      <p:sp>
        <p:nvSpPr>
          <p:cNvPr id="4" name="Slide Number Placeholder 3"/>
          <p:cNvSpPr>
            <a:spLocks noGrp="1"/>
          </p:cNvSpPr>
          <p:nvPr>
            <p:ph type="sldNum" sz="quarter" idx="11"/>
          </p:nvPr>
        </p:nvSpPr>
        <p:spPr/>
        <p:txBody>
          <a:bodyPr/>
          <a:lstStyle/>
          <a:p>
            <a:fld id="{4CAE9295-42F8-0747-9AE1-33958E89C374}" type="slidenum">
              <a:rPr lang="en-US" smtClean="0"/>
              <a:t>27</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Tree>
    <p:extLst>
      <p:ext uri="{BB962C8B-B14F-4D97-AF65-F5344CB8AC3E}">
        <p14:creationId xmlns:p14="http://schemas.microsoft.com/office/powerpoint/2010/main" val="15613440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3D-Stacked Memory</a:t>
            </a:r>
          </a:p>
        </p:txBody>
      </p:sp>
      <p:sp>
        <p:nvSpPr>
          <p:cNvPr id="3" name="Content Placeholder 2"/>
          <p:cNvSpPr>
            <a:spLocks noGrp="1"/>
          </p:cNvSpPr>
          <p:nvPr>
            <p:ph idx="1"/>
          </p:nvPr>
        </p:nvSpPr>
        <p:spPr>
          <a:xfrm>
            <a:off x="228600" y="3846808"/>
            <a:ext cx="8610600" cy="2401594"/>
          </a:xfrm>
        </p:spPr>
        <p:txBody>
          <a:bodyPr/>
          <a:lstStyle/>
          <a:p>
            <a:r>
              <a:rPr lang="en-US" sz="2400" dirty="0"/>
              <a:t>3D-Stacked DRAM architecture has </a:t>
            </a:r>
            <a:r>
              <a:rPr lang="en-US" sz="2400" b="1" dirty="0">
                <a:solidFill>
                  <a:srgbClr val="0070C0"/>
                </a:solidFill>
              </a:rPr>
              <a:t>extremely high bandwidth </a:t>
            </a:r>
            <a:r>
              <a:rPr lang="en-US" sz="2400" dirty="0"/>
              <a:t>as well as a stacked customizable logic layer</a:t>
            </a:r>
          </a:p>
          <a:p>
            <a:pPr lvl="1"/>
            <a:r>
              <a:rPr lang="en-US" sz="2250" dirty="0"/>
              <a:t>Logic Layer enables </a:t>
            </a:r>
            <a:r>
              <a:rPr lang="en-US" sz="2250" b="1" dirty="0">
                <a:solidFill>
                  <a:srgbClr val="7030A0"/>
                </a:solidFill>
              </a:rPr>
              <a:t>Processing-in-Memory</a:t>
            </a:r>
            <a:r>
              <a:rPr lang="en-US" sz="2250" dirty="0"/>
              <a:t>, offloading computation to this layer and alleviating the memory bus</a:t>
            </a:r>
          </a:p>
          <a:p>
            <a:pPr lvl="1"/>
            <a:r>
              <a:rPr lang="en-US" sz="2250" dirty="0"/>
              <a:t>Embed GRIM-Filter operations into </a:t>
            </a:r>
            <a:r>
              <a:rPr lang="en-US" sz="2250" b="1" dirty="0">
                <a:solidFill>
                  <a:srgbClr val="538234"/>
                </a:solidFill>
              </a:rPr>
              <a:t>DRAM logic layer </a:t>
            </a:r>
            <a:r>
              <a:rPr lang="en-US" sz="2250" dirty="0"/>
              <a:t>and appropriately distribute </a:t>
            </a:r>
            <a:r>
              <a:rPr lang="en-US" sz="2250" dirty="0" err="1"/>
              <a:t>bitvectors</a:t>
            </a:r>
            <a:r>
              <a:rPr lang="en-US" sz="2250" dirty="0"/>
              <a:t> throughout memory</a:t>
            </a:r>
          </a:p>
          <a:p>
            <a:endParaRPr lang="en-US" dirty="0"/>
          </a:p>
        </p:txBody>
      </p:sp>
      <p:sp>
        <p:nvSpPr>
          <p:cNvPr id="4" name="Slide Number Placeholder 3"/>
          <p:cNvSpPr>
            <a:spLocks noGrp="1"/>
          </p:cNvSpPr>
          <p:nvPr>
            <p:ph type="sldNum" sz="quarter" idx="11"/>
          </p:nvPr>
        </p:nvSpPr>
        <p:spPr/>
        <p:txBody>
          <a:bodyPr/>
          <a:lstStyle/>
          <a:p>
            <a:fld id="{4CAE9295-42F8-0747-9AE1-33958E89C374}" type="slidenum">
              <a:rPr lang="en-US" smtClean="0"/>
              <a:t>28</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532132"/>
            <a:ext cx="8839200" cy="2374900"/>
          </a:xfrm>
          <a:prstGeom prst="rect">
            <a:avLst/>
          </a:prstGeom>
        </p:spPr>
      </p:pic>
      <p:sp>
        <p:nvSpPr>
          <p:cNvPr id="6" name="TextBox 5"/>
          <p:cNvSpPr txBox="1"/>
          <p:nvPr/>
        </p:nvSpPr>
        <p:spPr>
          <a:xfrm>
            <a:off x="1562100" y="7162800"/>
            <a:ext cx="2032000" cy="369332"/>
          </a:xfrm>
          <a:prstGeom prst="rect">
            <a:avLst/>
          </a:prstGeom>
          <a:noFill/>
        </p:spPr>
        <p:txBody>
          <a:bodyPr wrap="square" rtlCol="0">
            <a:spAutoFit/>
          </a:bodyPr>
          <a:lstStyle/>
          <a:p>
            <a:r>
              <a:rPr lang="en-US" dirty="0"/>
              <a:t>Memory Array</a:t>
            </a:r>
          </a:p>
        </p:txBody>
      </p:sp>
      <p:sp>
        <p:nvSpPr>
          <p:cNvPr id="7" name="TextBox 6"/>
          <p:cNvSpPr txBox="1"/>
          <p:nvPr/>
        </p:nvSpPr>
        <p:spPr>
          <a:xfrm>
            <a:off x="6692900" y="7162800"/>
            <a:ext cx="2032000" cy="369332"/>
          </a:xfrm>
          <a:prstGeom prst="rect">
            <a:avLst/>
          </a:prstGeom>
          <a:noFill/>
        </p:spPr>
        <p:txBody>
          <a:bodyPr wrap="square" rtlCol="0">
            <a:spAutoFit/>
          </a:bodyPr>
          <a:lstStyle/>
          <a:p>
            <a:r>
              <a:rPr lang="en-US"/>
              <a:t>Customized Logic</a:t>
            </a:r>
            <a:endParaRPr lang="en-US" dirty="0"/>
          </a:p>
        </p:txBody>
      </p:sp>
      <p:pic>
        <p:nvPicPr>
          <p:cNvPr id="48" name="Picture 47"/>
          <p:cNvPicPr>
            <a:picLocks noChangeAspect="1"/>
          </p:cNvPicPr>
          <p:nvPr/>
        </p:nvPicPr>
        <p:blipFill>
          <a:blip r:embed="rId4"/>
          <a:stretch>
            <a:fillRect/>
          </a:stretch>
        </p:blipFill>
        <p:spPr>
          <a:xfrm>
            <a:off x="7996846" y="2"/>
            <a:ext cx="1147154" cy="973789"/>
          </a:xfrm>
          <a:prstGeom prst="rect">
            <a:avLst/>
          </a:prstGeom>
        </p:spPr>
      </p:pic>
      <p:grpSp>
        <p:nvGrpSpPr>
          <p:cNvPr id="14" name="Group 13"/>
          <p:cNvGrpSpPr/>
          <p:nvPr/>
        </p:nvGrpSpPr>
        <p:grpSpPr>
          <a:xfrm>
            <a:off x="3570129" y="2743070"/>
            <a:ext cx="2267712" cy="438912"/>
            <a:chOff x="8036485" y="3390822"/>
            <a:chExt cx="2267712" cy="438912"/>
          </a:xfrm>
          <a:solidFill>
            <a:srgbClr val="EBF3E0"/>
          </a:solidFill>
        </p:grpSpPr>
        <p:sp>
          <p:nvSpPr>
            <p:cNvPr id="15" name="Parallelogram 14"/>
            <p:cNvSpPr/>
            <p:nvPr/>
          </p:nvSpPr>
          <p:spPr>
            <a:xfrm>
              <a:off x="8037220" y="3720006"/>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Parallelogram 15"/>
            <p:cNvSpPr/>
            <p:nvPr/>
          </p:nvSpPr>
          <p:spPr>
            <a:xfrm>
              <a:off x="8174284" y="3610439"/>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Parallelogram 16"/>
            <p:cNvSpPr/>
            <p:nvPr/>
          </p:nvSpPr>
          <p:spPr>
            <a:xfrm>
              <a:off x="8313443" y="3500710"/>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Parallelogram 17"/>
            <p:cNvSpPr/>
            <p:nvPr/>
          </p:nvSpPr>
          <p:spPr>
            <a:xfrm>
              <a:off x="8449689" y="3393281"/>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Parallelogram 18"/>
            <p:cNvSpPr/>
            <p:nvPr/>
          </p:nvSpPr>
          <p:spPr>
            <a:xfrm>
              <a:off x="8465843" y="3720006"/>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 name="Parallelogram 19"/>
            <p:cNvSpPr/>
            <p:nvPr/>
          </p:nvSpPr>
          <p:spPr>
            <a:xfrm>
              <a:off x="8602907" y="3610439"/>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Parallelogram 20"/>
            <p:cNvSpPr/>
            <p:nvPr/>
          </p:nvSpPr>
          <p:spPr>
            <a:xfrm>
              <a:off x="8742066" y="3500710"/>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Parallelogram 21"/>
            <p:cNvSpPr/>
            <p:nvPr/>
          </p:nvSpPr>
          <p:spPr>
            <a:xfrm>
              <a:off x="8878178" y="3393281"/>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3" name="Parallelogram 22"/>
            <p:cNvSpPr/>
            <p:nvPr/>
          </p:nvSpPr>
          <p:spPr>
            <a:xfrm>
              <a:off x="8892163" y="3720006"/>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Parallelogram 23"/>
            <p:cNvSpPr/>
            <p:nvPr/>
          </p:nvSpPr>
          <p:spPr>
            <a:xfrm>
              <a:off x="9029227" y="3610439"/>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Parallelogram 24"/>
            <p:cNvSpPr/>
            <p:nvPr/>
          </p:nvSpPr>
          <p:spPr>
            <a:xfrm>
              <a:off x="9168386" y="3500710"/>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Parallelogram 25"/>
            <p:cNvSpPr/>
            <p:nvPr/>
          </p:nvSpPr>
          <p:spPr>
            <a:xfrm>
              <a:off x="9304498" y="3393281"/>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Parallelogram 26"/>
            <p:cNvSpPr/>
            <p:nvPr/>
          </p:nvSpPr>
          <p:spPr>
            <a:xfrm>
              <a:off x="9457850" y="3610439"/>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Parallelogram 27"/>
            <p:cNvSpPr/>
            <p:nvPr/>
          </p:nvSpPr>
          <p:spPr>
            <a:xfrm>
              <a:off x="9597009" y="3500710"/>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9" name="Parallelogram 28"/>
            <p:cNvSpPr/>
            <p:nvPr/>
          </p:nvSpPr>
          <p:spPr>
            <a:xfrm>
              <a:off x="9733121" y="3393281"/>
              <a:ext cx="566928" cy="109728"/>
            </a:xfrm>
            <a:prstGeom prst="parallelogram">
              <a:avLst>
                <a:gd name="adj" fmla="val 126110"/>
              </a:avLst>
            </a:prstGeom>
            <a:grpFill/>
            <a:ln w="1270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Parallelogram 29"/>
            <p:cNvSpPr/>
            <p:nvPr/>
          </p:nvSpPr>
          <p:spPr>
            <a:xfrm>
              <a:off x="8036485" y="3390822"/>
              <a:ext cx="2267712" cy="438912"/>
            </a:xfrm>
            <a:prstGeom prst="parallelogram">
              <a:avLst>
                <a:gd name="adj" fmla="val 12611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1" name="Parallelogram 30"/>
            <p:cNvSpPr/>
            <p:nvPr/>
          </p:nvSpPr>
          <p:spPr>
            <a:xfrm>
              <a:off x="9327094" y="3727862"/>
              <a:ext cx="537972" cy="88762"/>
            </a:xfrm>
            <a:prstGeom prst="parallelogram">
              <a:avLst>
                <a:gd name="adj" fmla="val 126110"/>
              </a:avLst>
            </a:prstGeom>
            <a:solidFill>
              <a:srgbClr val="EAF3E0"/>
            </a:solidFill>
            <a:ln w="12700">
              <a:solidFill>
                <a:srgbClr val="D1EC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cxnSp>
        <p:nvCxnSpPr>
          <p:cNvPr id="32" name="Straight Connector 31"/>
          <p:cNvCxnSpPr/>
          <p:nvPr/>
        </p:nvCxnSpPr>
        <p:spPr>
          <a:xfrm>
            <a:off x="4251272" y="1979797"/>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5101407" y="1522163"/>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129267" y="1537489"/>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3572788" y="2449800"/>
            <a:ext cx="2267712" cy="438912"/>
            <a:chOff x="8036485" y="3390822"/>
            <a:chExt cx="2267712" cy="438912"/>
          </a:xfrm>
          <a:solidFill>
            <a:schemeClr val="bg1">
              <a:lumMod val="95000"/>
            </a:schemeClr>
          </a:solidFill>
        </p:grpSpPr>
        <p:sp>
          <p:nvSpPr>
            <p:cNvPr id="36" name="Parallelogram 35"/>
            <p:cNvSpPr/>
            <p:nvPr/>
          </p:nvSpPr>
          <p:spPr>
            <a:xfrm>
              <a:off x="8037220"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7" name="Parallelogram 36"/>
            <p:cNvSpPr/>
            <p:nvPr/>
          </p:nvSpPr>
          <p:spPr>
            <a:xfrm>
              <a:off x="8174284"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8" name="Parallelogram 37"/>
            <p:cNvSpPr/>
            <p:nvPr/>
          </p:nvSpPr>
          <p:spPr>
            <a:xfrm>
              <a:off x="8313443"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9" name="Parallelogram 38"/>
            <p:cNvSpPr/>
            <p:nvPr/>
          </p:nvSpPr>
          <p:spPr>
            <a:xfrm>
              <a:off x="846584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0" name="Parallelogram 39"/>
            <p:cNvSpPr/>
            <p:nvPr/>
          </p:nvSpPr>
          <p:spPr>
            <a:xfrm>
              <a:off x="860290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1" name="Parallelogram 40"/>
            <p:cNvSpPr/>
            <p:nvPr/>
          </p:nvSpPr>
          <p:spPr>
            <a:xfrm>
              <a:off x="874206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2" name="Parallelogram 41"/>
            <p:cNvSpPr/>
            <p:nvPr/>
          </p:nvSpPr>
          <p:spPr>
            <a:xfrm>
              <a:off x="887817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3" name="Parallelogram 42"/>
            <p:cNvSpPr/>
            <p:nvPr/>
          </p:nvSpPr>
          <p:spPr>
            <a:xfrm>
              <a:off x="889216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4" name="Parallelogram 43"/>
            <p:cNvSpPr/>
            <p:nvPr/>
          </p:nvSpPr>
          <p:spPr>
            <a:xfrm>
              <a:off x="902922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5" name="Parallelogram 44"/>
            <p:cNvSpPr/>
            <p:nvPr/>
          </p:nvSpPr>
          <p:spPr>
            <a:xfrm>
              <a:off x="916838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7" name="Parallelogram 46"/>
            <p:cNvSpPr/>
            <p:nvPr/>
          </p:nvSpPr>
          <p:spPr>
            <a:xfrm>
              <a:off x="930449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0" name="Parallelogram 49"/>
            <p:cNvSpPr/>
            <p:nvPr/>
          </p:nvSpPr>
          <p:spPr>
            <a:xfrm>
              <a:off x="9457850"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1" name="Parallelogram 50"/>
            <p:cNvSpPr/>
            <p:nvPr/>
          </p:nvSpPr>
          <p:spPr>
            <a:xfrm>
              <a:off x="9597009"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2" name="Parallelogram 51"/>
            <p:cNvSpPr/>
            <p:nvPr/>
          </p:nvSpPr>
          <p:spPr>
            <a:xfrm>
              <a:off x="9733121"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3" name="Parallelogram 52"/>
            <p:cNvSpPr/>
            <p:nvPr/>
          </p:nvSpPr>
          <p:spPr>
            <a:xfrm>
              <a:off x="9320786" y="3720006"/>
              <a:ext cx="555683" cy="96618"/>
            </a:xfrm>
            <a:prstGeom prst="parallelogram">
              <a:avLst>
                <a:gd name="adj" fmla="val 126110"/>
              </a:avLst>
            </a:prstGeom>
            <a:solidFill>
              <a:srgbClr val="F1F1F1"/>
            </a:solidFill>
            <a:ln w="127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4" name="Parallelogram 53"/>
            <p:cNvSpPr/>
            <p:nvPr/>
          </p:nvSpPr>
          <p:spPr>
            <a:xfrm>
              <a:off x="8449689" y="3393281"/>
              <a:ext cx="566928" cy="109728"/>
            </a:xfrm>
            <a:prstGeom prst="parallelogram">
              <a:avLst>
                <a:gd name="adj" fmla="val 126110"/>
              </a:avLst>
            </a:prstGeom>
            <a:solidFill>
              <a:schemeClr val="bg1">
                <a:lumMod val="95000"/>
              </a:schemeClr>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5" name="Parallelogram 54"/>
            <p:cNvSpPr/>
            <p:nvPr/>
          </p:nvSpPr>
          <p:spPr>
            <a:xfrm>
              <a:off x="8036485" y="3390822"/>
              <a:ext cx="2267712" cy="438912"/>
            </a:xfrm>
            <a:prstGeom prst="parallelogram">
              <a:avLst>
                <a:gd name="adj" fmla="val 12611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cxnSp>
        <p:nvCxnSpPr>
          <p:cNvPr id="56" name="Straight Connector 55"/>
          <p:cNvCxnSpPr/>
          <p:nvPr/>
        </p:nvCxnSpPr>
        <p:spPr>
          <a:xfrm>
            <a:off x="4759820" y="1522163"/>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729806" y="1885741"/>
            <a:ext cx="0" cy="11659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439256" y="1522163"/>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9" name="Group 58"/>
          <p:cNvGrpSpPr/>
          <p:nvPr/>
        </p:nvGrpSpPr>
        <p:grpSpPr>
          <a:xfrm>
            <a:off x="3563769" y="1848883"/>
            <a:ext cx="2267712" cy="438912"/>
            <a:chOff x="8036485" y="3390822"/>
            <a:chExt cx="2267712" cy="438912"/>
          </a:xfrm>
          <a:solidFill>
            <a:schemeClr val="bg1">
              <a:lumMod val="95000"/>
            </a:schemeClr>
          </a:solidFill>
        </p:grpSpPr>
        <p:sp>
          <p:nvSpPr>
            <p:cNvPr id="60" name="Parallelogram 59"/>
            <p:cNvSpPr/>
            <p:nvPr/>
          </p:nvSpPr>
          <p:spPr>
            <a:xfrm>
              <a:off x="8037220"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1" name="Parallelogram 60"/>
            <p:cNvSpPr/>
            <p:nvPr/>
          </p:nvSpPr>
          <p:spPr>
            <a:xfrm>
              <a:off x="8174284"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2" name="Parallelogram 61"/>
            <p:cNvSpPr/>
            <p:nvPr/>
          </p:nvSpPr>
          <p:spPr>
            <a:xfrm>
              <a:off x="8313443"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3" name="Parallelogram 62"/>
            <p:cNvSpPr/>
            <p:nvPr/>
          </p:nvSpPr>
          <p:spPr>
            <a:xfrm>
              <a:off x="846584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4" name="Parallelogram 63"/>
            <p:cNvSpPr/>
            <p:nvPr/>
          </p:nvSpPr>
          <p:spPr>
            <a:xfrm>
              <a:off x="860290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5" name="Parallelogram 64"/>
            <p:cNvSpPr/>
            <p:nvPr/>
          </p:nvSpPr>
          <p:spPr>
            <a:xfrm>
              <a:off x="874206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6" name="Parallelogram 65"/>
            <p:cNvSpPr/>
            <p:nvPr/>
          </p:nvSpPr>
          <p:spPr>
            <a:xfrm>
              <a:off x="887817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7" name="Parallelogram 66"/>
            <p:cNvSpPr/>
            <p:nvPr/>
          </p:nvSpPr>
          <p:spPr>
            <a:xfrm>
              <a:off x="889216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8" name="Parallelogram 67"/>
            <p:cNvSpPr/>
            <p:nvPr/>
          </p:nvSpPr>
          <p:spPr>
            <a:xfrm>
              <a:off x="902922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9" name="Parallelogram 68"/>
            <p:cNvSpPr/>
            <p:nvPr/>
          </p:nvSpPr>
          <p:spPr>
            <a:xfrm>
              <a:off x="916838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0" name="Parallelogram 69"/>
            <p:cNvSpPr/>
            <p:nvPr/>
          </p:nvSpPr>
          <p:spPr>
            <a:xfrm>
              <a:off x="930449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1" name="Parallelogram 70"/>
            <p:cNvSpPr/>
            <p:nvPr/>
          </p:nvSpPr>
          <p:spPr>
            <a:xfrm>
              <a:off x="9457850"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2" name="Parallelogram 71"/>
            <p:cNvSpPr/>
            <p:nvPr/>
          </p:nvSpPr>
          <p:spPr>
            <a:xfrm>
              <a:off x="9597009"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3" name="Parallelogram 72"/>
            <p:cNvSpPr/>
            <p:nvPr/>
          </p:nvSpPr>
          <p:spPr>
            <a:xfrm>
              <a:off x="9733121"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4" name="Parallelogram 73"/>
            <p:cNvSpPr/>
            <p:nvPr/>
          </p:nvSpPr>
          <p:spPr>
            <a:xfrm>
              <a:off x="8036485" y="3390822"/>
              <a:ext cx="2267712" cy="438912"/>
            </a:xfrm>
            <a:prstGeom prst="parallelogram">
              <a:avLst>
                <a:gd name="adj" fmla="val 12611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5" name="Parallelogram 74"/>
            <p:cNvSpPr/>
            <p:nvPr/>
          </p:nvSpPr>
          <p:spPr>
            <a:xfrm>
              <a:off x="9320786" y="3722627"/>
              <a:ext cx="550640" cy="90216"/>
            </a:xfrm>
            <a:prstGeom prst="parallelogram">
              <a:avLst>
                <a:gd name="adj" fmla="val 126110"/>
              </a:avLst>
            </a:prstGeom>
            <a:solidFill>
              <a:srgbClr val="F1F1F1"/>
            </a:solidFill>
            <a:ln w="127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6" name="Parallelogram 75"/>
            <p:cNvSpPr/>
            <p:nvPr/>
          </p:nvSpPr>
          <p:spPr>
            <a:xfrm>
              <a:off x="8449689" y="3393281"/>
              <a:ext cx="566928" cy="109728"/>
            </a:xfrm>
            <a:prstGeom prst="parallelogram">
              <a:avLst>
                <a:gd name="adj" fmla="val 126110"/>
              </a:avLst>
            </a:prstGeom>
            <a:solidFill>
              <a:schemeClr val="accent2">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cxnSp>
        <p:nvCxnSpPr>
          <p:cNvPr id="77" name="Straight Connector 76"/>
          <p:cNvCxnSpPr/>
          <p:nvPr/>
        </p:nvCxnSpPr>
        <p:spPr>
          <a:xfrm>
            <a:off x="3570181" y="1965599"/>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940014" y="1975124"/>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4355173" y="1975124"/>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801862" y="1975124"/>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5259062" y="1975124"/>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5596695" y="1703121"/>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5726773" y="1612517"/>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827325" y="1522163"/>
            <a:ext cx="0" cy="12175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4063245" y="2274263"/>
            <a:ext cx="421" cy="4807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4246177" y="2274263"/>
            <a:ext cx="2337" cy="296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439256" y="2318522"/>
            <a:ext cx="0" cy="4365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759820" y="2401585"/>
            <a:ext cx="0" cy="3534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4590100" y="2279773"/>
            <a:ext cx="0" cy="2912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4860738" y="2274263"/>
            <a:ext cx="516" cy="296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5101407" y="2274263"/>
            <a:ext cx="0" cy="4807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5101407" y="2895922"/>
            <a:ext cx="0" cy="155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759820" y="2895922"/>
            <a:ext cx="0" cy="155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439256" y="2895922"/>
            <a:ext cx="0" cy="155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4063245" y="2895922"/>
            <a:ext cx="0" cy="155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5101407" y="1975124"/>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4860738" y="1979203"/>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595195" y="1980366"/>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4063245" y="1979203"/>
            <a:ext cx="0" cy="1371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4374315" y="1219200"/>
            <a:ext cx="1551352" cy="369332"/>
          </a:xfrm>
          <a:prstGeom prst="rect">
            <a:avLst/>
          </a:prstGeom>
          <a:noFill/>
        </p:spPr>
        <p:txBody>
          <a:bodyPr wrap="square" rtlCol="0">
            <a:spAutoFit/>
          </a:bodyPr>
          <a:lstStyle/>
          <a:p>
            <a:pPr algn="r"/>
            <a:r>
              <a:rPr lang="en-US" i="1" dirty="0">
                <a:solidFill>
                  <a:schemeClr val="tx1">
                    <a:lumMod val="75000"/>
                    <a:lumOff val="25000"/>
                  </a:schemeClr>
                </a:solidFill>
                <a:latin typeface="Calibri" charset="0"/>
                <a:ea typeface="Calibri" charset="0"/>
                <a:cs typeface="Calibri" charset="0"/>
              </a:rPr>
              <a:t>DRAM Layers</a:t>
            </a:r>
          </a:p>
        </p:txBody>
      </p:sp>
      <p:sp>
        <p:nvSpPr>
          <p:cNvPr id="101" name="TextBox 100"/>
          <p:cNvSpPr txBox="1"/>
          <p:nvPr/>
        </p:nvSpPr>
        <p:spPr>
          <a:xfrm>
            <a:off x="3452157" y="3113565"/>
            <a:ext cx="1478324" cy="369332"/>
          </a:xfrm>
          <a:prstGeom prst="rect">
            <a:avLst/>
          </a:prstGeom>
          <a:noFill/>
        </p:spPr>
        <p:txBody>
          <a:bodyPr wrap="square" rtlCol="0">
            <a:spAutoFit/>
          </a:bodyPr>
          <a:lstStyle/>
          <a:p>
            <a:r>
              <a:rPr lang="en-US" i="1" dirty="0">
                <a:solidFill>
                  <a:srgbClr val="538234"/>
                </a:solidFill>
                <a:latin typeface="Calibri" charset="0"/>
                <a:ea typeface="Calibri" charset="0"/>
                <a:cs typeface="Calibri" charset="0"/>
              </a:rPr>
              <a:t>Logic Layer</a:t>
            </a:r>
          </a:p>
        </p:txBody>
      </p:sp>
      <p:sp>
        <p:nvSpPr>
          <p:cNvPr id="102" name="TextBox 101"/>
          <p:cNvSpPr txBox="1"/>
          <p:nvPr/>
        </p:nvSpPr>
        <p:spPr>
          <a:xfrm>
            <a:off x="6178439" y="1990294"/>
            <a:ext cx="523532" cy="369332"/>
          </a:xfrm>
          <a:prstGeom prst="rect">
            <a:avLst/>
          </a:prstGeom>
          <a:noFill/>
        </p:spPr>
        <p:txBody>
          <a:bodyPr wrap="none" lIns="0" rIns="0" rtlCol="0">
            <a:noAutofit/>
          </a:bodyPr>
          <a:lstStyle/>
          <a:p>
            <a:pPr algn="ctr"/>
            <a:r>
              <a:rPr lang="en-US" i="1" dirty="0">
                <a:solidFill>
                  <a:schemeClr val="tx1">
                    <a:lumMod val="50000"/>
                    <a:lumOff val="50000"/>
                  </a:schemeClr>
                </a:solidFill>
                <a:latin typeface="Calibri" charset="0"/>
                <a:ea typeface="Calibri" charset="0"/>
                <a:cs typeface="Calibri" charset="0"/>
              </a:rPr>
              <a:t>TSVs</a:t>
            </a:r>
          </a:p>
        </p:txBody>
      </p:sp>
      <p:cxnSp>
        <p:nvCxnSpPr>
          <p:cNvPr id="103" name="Straight Arrow Connector 102"/>
          <p:cNvCxnSpPr>
            <a:stCxn id="60" idx="1"/>
          </p:cNvCxnSpPr>
          <p:nvPr/>
        </p:nvCxnSpPr>
        <p:spPr>
          <a:xfrm flipH="1">
            <a:off x="5840500" y="2174960"/>
            <a:ext cx="337939" cy="0"/>
          </a:xfrm>
          <a:prstGeom prst="straightConnector1">
            <a:avLst/>
          </a:prstGeom>
          <a:ln w="15875">
            <a:solidFill>
              <a:schemeClr val="bg1">
                <a:lumMod val="50000"/>
              </a:schemeClr>
            </a:solidFill>
            <a:prstDash val="sysDot"/>
            <a:tailEnd type="stealth" w="med"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a:stCxn id="60" idx="1"/>
          </p:cNvCxnSpPr>
          <p:nvPr/>
        </p:nvCxnSpPr>
        <p:spPr>
          <a:xfrm flipH="1">
            <a:off x="5726775" y="2174960"/>
            <a:ext cx="451664" cy="155970"/>
          </a:xfrm>
          <a:prstGeom prst="straightConnector1">
            <a:avLst/>
          </a:prstGeom>
          <a:ln w="15875">
            <a:solidFill>
              <a:schemeClr val="bg1">
                <a:lumMod val="50000"/>
              </a:schemeClr>
            </a:solidFill>
            <a:prstDash val="sysDot"/>
            <a:tailEnd type="stealth" w="med" len="lg"/>
          </a:ln>
        </p:spPr>
        <p:style>
          <a:lnRef idx="1">
            <a:schemeClr val="accent1"/>
          </a:lnRef>
          <a:fillRef idx="0">
            <a:schemeClr val="accent1"/>
          </a:fillRef>
          <a:effectRef idx="0">
            <a:schemeClr val="accent1"/>
          </a:effectRef>
          <a:fontRef idx="minor">
            <a:schemeClr val="tx1"/>
          </a:fontRef>
        </p:style>
      </p:cxnSp>
      <p:grpSp>
        <p:nvGrpSpPr>
          <p:cNvPr id="105" name="Group 104"/>
          <p:cNvGrpSpPr/>
          <p:nvPr/>
        </p:nvGrpSpPr>
        <p:grpSpPr>
          <a:xfrm>
            <a:off x="3568767" y="1523978"/>
            <a:ext cx="2267712" cy="438912"/>
            <a:chOff x="8036485" y="3390822"/>
            <a:chExt cx="2267712" cy="438912"/>
          </a:xfrm>
          <a:solidFill>
            <a:schemeClr val="bg1">
              <a:lumMod val="95000"/>
            </a:schemeClr>
          </a:solidFill>
        </p:grpSpPr>
        <p:sp>
          <p:nvSpPr>
            <p:cNvPr id="106" name="Parallelogram 105"/>
            <p:cNvSpPr/>
            <p:nvPr/>
          </p:nvSpPr>
          <p:spPr>
            <a:xfrm>
              <a:off x="8037220"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7" name="Parallelogram 106"/>
            <p:cNvSpPr/>
            <p:nvPr/>
          </p:nvSpPr>
          <p:spPr>
            <a:xfrm>
              <a:off x="8174284"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8" name="Parallelogram 107"/>
            <p:cNvSpPr/>
            <p:nvPr/>
          </p:nvSpPr>
          <p:spPr>
            <a:xfrm>
              <a:off x="8313443"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9" name="Parallelogram 108"/>
            <p:cNvSpPr/>
            <p:nvPr/>
          </p:nvSpPr>
          <p:spPr>
            <a:xfrm>
              <a:off x="846584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0" name="Parallelogram 109"/>
            <p:cNvSpPr/>
            <p:nvPr/>
          </p:nvSpPr>
          <p:spPr>
            <a:xfrm>
              <a:off x="860290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1" name="Parallelogram 110"/>
            <p:cNvSpPr/>
            <p:nvPr/>
          </p:nvSpPr>
          <p:spPr>
            <a:xfrm>
              <a:off x="874206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2" name="Parallelogram 111"/>
            <p:cNvSpPr/>
            <p:nvPr/>
          </p:nvSpPr>
          <p:spPr>
            <a:xfrm>
              <a:off x="887817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3" name="Parallelogram 112"/>
            <p:cNvSpPr/>
            <p:nvPr/>
          </p:nvSpPr>
          <p:spPr>
            <a:xfrm>
              <a:off x="8892163" y="3720006"/>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4" name="Parallelogram 113"/>
            <p:cNvSpPr/>
            <p:nvPr/>
          </p:nvSpPr>
          <p:spPr>
            <a:xfrm>
              <a:off x="9029227"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5" name="Parallelogram 114"/>
            <p:cNvSpPr/>
            <p:nvPr/>
          </p:nvSpPr>
          <p:spPr>
            <a:xfrm>
              <a:off x="9168386"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6" name="Parallelogram 115"/>
            <p:cNvSpPr/>
            <p:nvPr/>
          </p:nvSpPr>
          <p:spPr>
            <a:xfrm>
              <a:off x="9304498"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7" name="Parallelogram 116"/>
            <p:cNvSpPr/>
            <p:nvPr/>
          </p:nvSpPr>
          <p:spPr>
            <a:xfrm>
              <a:off x="9457850" y="3610439"/>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8" name="Parallelogram 117"/>
            <p:cNvSpPr/>
            <p:nvPr/>
          </p:nvSpPr>
          <p:spPr>
            <a:xfrm>
              <a:off x="9597009" y="3500710"/>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9" name="Parallelogram 118"/>
            <p:cNvSpPr/>
            <p:nvPr/>
          </p:nvSpPr>
          <p:spPr>
            <a:xfrm>
              <a:off x="9733121" y="3393281"/>
              <a:ext cx="566928" cy="109728"/>
            </a:xfrm>
            <a:prstGeom prst="parallelogram">
              <a:avLst>
                <a:gd name="adj" fmla="val 126110"/>
              </a:avLst>
            </a:prstGeom>
            <a:gr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0" name="Parallelogram 119"/>
            <p:cNvSpPr/>
            <p:nvPr/>
          </p:nvSpPr>
          <p:spPr>
            <a:xfrm>
              <a:off x="8036485" y="3390822"/>
              <a:ext cx="2267712" cy="438912"/>
            </a:xfrm>
            <a:prstGeom prst="parallelogram">
              <a:avLst>
                <a:gd name="adj" fmla="val 12611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1" name="Parallelogram 120"/>
            <p:cNvSpPr/>
            <p:nvPr/>
          </p:nvSpPr>
          <p:spPr>
            <a:xfrm>
              <a:off x="9320786" y="3721982"/>
              <a:ext cx="554661" cy="97305"/>
            </a:xfrm>
            <a:prstGeom prst="parallelogram">
              <a:avLst>
                <a:gd name="adj" fmla="val 126110"/>
              </a:avLst>
            </a:prstGeom>
            <a:solidFill>
              <a:srgbClr val="F1F1F1"/>
            </a:solidFill>
            <a:ln w="127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2" name="Parallelogram 121"/>
            <p:cNvSpPr/>
            <p:nvPr/>
          </p:nvSpPr>
          <p:spPr>
            <a:xfrm>
              <a:off x="8460845" y="3397123"/>
              <a:ext cx="555772" cy="105886"/>
            </a:xfrm>
            <a:prstGeom prst="parallelogram">
              <a:avLst>
                <a:gd name="adj" fmla="val 126110"/>
              </a:avLst>
            </a:prstGeom>
            <a:solidFill>
              <a:srgbClr val="F1F1F1"/>
            </a:solidFill>
            <a:ln w="12700">
              <a:solidFill>
                <a:srgbClr val="D9D9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Tree>
    <p:extLst>
      <p:ext uri="{BB962C8B-B14F-4D97-AF65-F5344CB8AC3E}">
        <p14:creationId xmlns:p14="http://schemas.microsoft.com/office/powerpoint/2010/main" val="193055546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1000"/>
                                        <p:tgtEl>
                                          <p:spTgt spid="32"/>
                                        </p:tgtEl>
                                      </p:cBhvr>
                                    </p:animEffect>
                                  </p:childTnLst>
                                </p:cTn>
                              </p:par>
                              <p:par>
                                <p:cTn id="22" presetID="22" presetClass="entr" presetSubtype="1"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up)">
                                      <p:cBhvr>
                                        <p:cTn id="24" dur="1000"/>
                                        <p:tgtEl>
                                          <p:spTgt spid="33"/>
                                        </p:tgtEl>
                                      </p:cBhvr>
                                    </p:animEffect>
                                  </p:childTnLst>
                                </p:cTn>
                              </p:par>
                              <p:par>
                                <p:cTn id="25" presetID="22" presetClass="entr" presetSubtype="1"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1000"/>
                                        <p:tgtEl>
                                          <p:spTgt spid="34"/>
                                        </p:tgtEl>
                                      </p:cBhvr>
                                    </p:animEffect>
                                  </p:childTnLst>
                                </p:cTn>
                              </p:par>
                              <p:par>
                                <p:cTn id="28" presetID="22" presetClass="entr" presetSubtype="1"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up)">
                                      <p:cBhvr>
                                        <p:cTn id="30" dur="1000"/>
                                        <p:tgtEl>
                                          <p:spTgt spid="56"/>
                                        </p:tgtEl>
                                      </p:cBhvr>
                                    </p:animEffect>
                                  </p:childTnLst>
                                </p:cTn>
                              </p:par>
                              <p:par>
                                <p:cTn id="31" presetID="22" presetClass="entr" presetSubtype="1"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up)">
                                      <p:cBhvr>
                                        <p:cTn id="33" dur="1000"/>
                                        <p:tgtEl>
                                          <p:spTgt spid="57"/>
                                        </p:tgtEl>
                                      </p:cBhvr>
                                    </p:animEffect>
                                  </p:childTnLst>
                                </p:cTn>
                              </p:par>
                              <p:par>
                                <p:cTn id="34" presetID="22" presetClass="entr" presetSubtype="1" fill="hold"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1000"/>
                                        <p:tgtEl>
                                          <p:spTgt spid="58"/>
                                        </p:tgtEl>
                                      </p:cBhvr>
                                    </p:animEffect>
                                  </p:childTnLst>
                                </p:cTn>
                              </p:par>
                              <p:par>
                                <p:cTn id="37" presetID="22" presetClass="entr" presetSubtype="1" fill="hold"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wipe(up)">
                                      <p:cBhvr>
                                        <p:cTn id="39" dur="1000"/>
                                        <p:tgtEl>
                                          <p:spTgt spid="77"/>
                                        </p:tgtEl>
                                      </p:cBhvr>
                                    </p:animEffect>
                                  </p:childTnLst>
                                </p:cTn>
                              </p:par>
                              <p:par>
                                <p:cTn id="40" presetID="22" presetClass="entr" presetSubtype="1" fill="hold" nodeType="with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100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up)">
                                      <p:cBhvr>
                                        <p:cTn id="45" dur="1000"/>
                                        <p:tgtEl>
                                          <p:spTgt spid="79"/>
                                        </p:tgtEl>
                                      </p:cBhvr>
                                    </p:animEffect>
                                  </p:childTnLst>
                                </p:cTn>
                              </p:par>
                              <p:par>
                                <p:cTn id="46" presetID="22" presetClass="entr" presetSubtype="1" fill="hold"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wipe(up)">
                                      <p:cBhvr>
                                        <p:cTn id="48" dur="1000"/>
                                        <p:tgtEl>
                                          <p:spTgt spid="80"/>
                                        </p:tgtEl>
                                      </p:cBhvr>
                                    </p:animEffect>
                                  </p:childTnLst>
                                </p:cTn>
                              </p:par>
                              <p:par>
                                <p:cTn id="49" presetID="22" presetClass="entr" presetSubtype="1" fill="hold" nodeType="with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wipe(up)">
                                      <p:cBhvr>
                                        <p:cTn id="51" dur="1000"/>
                                        <p:tgtEl>
                                          <p:spTgt spid="81"/>
                                        </p:tgtEl>
                                      </p:cBhvr>
                                    </p:animEffect>
                                  </p:childTnLst>
                                </p:cTn>
                              </p:par>
                              <p:par>
                                <p:cTn id="52" presetID="22" presetClass="entr" presetSubtype="1" fill="hold"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up)">
                                      <p:cBhvr>
                                        <p:cTn id="54" dur="1000"/>
                                        <p:tgtEl>
                                          <p:spTgt spid="82"/>
                                        </p:tgtEl>
                                      </p:cBhvr>
                                    </p:animEffect>
                                  </p:childTnLst>
                                </p:cTn>
                              </p:par>
                              <p:par>
                                <p:cTn id="55" presetID="22" presetClass="entr" presetSubtype="1" fill="hold"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wipe(up)">
                                      <p:cBhvr>
                                        <p:cTn id="57" dur="1000"/>
                                        <p:tgtEl>
                                          <p:spTgt spid="83"/>
                                        </p:tgtEl>
                                      </p:cBhvr>
                                    </p:animEffect>
                                  </p:childTnLst>
                                </p:cTn>
                              </p:par>
                              <p:par>
                                <p:cTn id="58" presetID="22" presetClass="entr" presetSubtype="1" fill="hold" nodeType="withEffect">
                                  <p:stCondLst>
                                    <p:cond delay="0"/>
                                  </p:stCondLst>
                                  <p:childTnLst>
                                    <p:set>
                                      <p:cBhvr>
                                        <p:cTn id="59" dur="1" fill="hold">
                                          <p:stCondLst>
                                            <p:cond delay="0"/>
                                          </p:stCondLst>
                                        </p:cTn>
                                        <p:tgtEl>
                                          <p:spTgt spid="84"/>
                                        </p:tgtEl>
                                        <p:attrNameLst>
                                          <p:attrName>style.visibility</p:attrName>
                                        </p:attrNameLst>
                                      </p:cBhvr>
                                      <p:to>
                                        <p:strVal val="visible"/>
                                      </p:to>
                                    </p:set>
                                    <p:animEffect transition="in" filter="wipe(up)">
                                      <p:cBhvr>
                                        <p:cTn id="60" dur="1000"/>
                                        <p:tgtEl>
                                          <p:spTgt spid="84"/>
                                        </p:tgtEl>
                                      </p:cBhvr>
                                    </p:animEffect>
                                  </p:childTnLst>
                                </p:cTn>
                              </p:par>
                              <p:par>
                                <p:cTn id="61" presetID="22" presetClass="entr" presetSubtype="1" fill="hold"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wipe(up)">
                                      <p:cBhvr>
                                        <p:cTn id="63" dur="1000"/>
                                        <p:tgtEl>
                                          <p:spTgt spid="85"/>
                                        </p:tgtEl>
                                      </p:cBhvr>
                                    </p:animEffect>
                                  </p:childTnLst>
                                </p:cTn>
                              </p:par>
                              <p:par>
                                <p:cTn id="64" presetID="22" presetClass="entr" presetSubtype="1"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up)">
                                      <p:cBhvr>
                                        <p:cTn id="66" dur="1000"/>
                                        <p:tgtEl>
                                          <p:spTgt spid="86"/>
                                        </p:tgtEl>
                                      </p:cBhvr>
                                    </p:animEffect>
                                  </p:childTnLst>
                                </p:cTn>
                              </p:par>
                              <p:par>
                                <p:cTn id="67" presetID="22" presetClass="entr" presetSubtype="1" fill="hold"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up)">
                                      <p:cBhvr>
                                        <p:cTn id="69" dur="1000"/>
                                        <p:tgtEl>
                                          <p:spTgt spid="87"/>
                                        </p:tgtEl>
                                      </p:cBhvr>
                                    </p:animEffect>
                                  </p:childTnLst>
                                </p:cTn>
                              </p:par>
                              <p:par>
                                <p:cTn id="70" presetID="22" presetClass="entr" presetSubtype="1" fill="hold" nodeType="withEffect">
                                  <p:stCondLst>
                                    <p:cond delay="0"/>
                                  </p:stCondLst>
                                  <p:childTnLst>
                                    <p:set>
                                      <p:cBhvr>
                                        <p:cTn id="71" dur="1" fill="hold">
                                          <p:stCondLst>
                                            <p:cond delay="0"/>
                                          </p:stCondLst>
                                        </p:cTn>
                                        <p:tgtEl>
                                          <p:spTgt spid="88"/>
                                        </p:tgtEl>
                                        <p:attrNameLst>
                                          <p:attrName>style.visibility</p:attrName>
                                        </p:attrNameLst>
                                      </p:cBhvr>
                                      <p:to>
                                        <p:strVal val="visible"/>
                                      </p:to>
                                    </p:set>
                                    <p:animEffect transition="in" filter="wipe(up)">
                                      <p:cBhvr>
                                        <p:cTn id="72" dur="1000"/>
                                        <p:tgtEl>
                                          <p:spTgt spid="88"/>
                                        </p:tgtEl>
                                      </p:cBhvr>
                                    </p:animEffect>
                                  </p:childTnLst>
                                </p:cTn>
                              </p:par>
                              <p:par>
                                <p:cTn id="73" presetID="22" presetClass="entr" presetSubtype="1" fill="hold" nodeType="with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up)">
                                      <p:cBhvr>
                                        <p:cTn id="75" dur="1000"/>
                                        <p:tgtEl>
                                          <p:spTgt spid="89"/>
                                        </p:tgtEl>
                                      </p:cBhvr>
                                    </p:animEffect>
                                  </p:childTnLst>
                                </p:cTn>
                              </p:par>
                              <p:par>
                                <p:cTn id="76" presetID="22" presetClass="entr" presetSubtype="1" fill="hold" nodeType="withEffect">
                                  <p:stCondLst>
                                    <p:cond delay="0"/>
                                  </p:stCondLst>
                                  <p:childTnLst>
                                    <p:set>
                                      <p:cBhvr>
                                        <p:cTn id="77" dur="1" fill="hold">
                                          <p:stCondLst>
                                            <p:cond delay="0"/>
                                          </p:stCondLst>
                                        </p:cTn>
                                        <p:tgtEl>
                                          <p:spTgt spid="90"/>
                                        </p:tgtEl>
                                        <p:attrNameLst>
                                          <p:attrName>style.visibility</p:attrName>
                                        </p:attrNameLst>
                                      </p:cBhvr>
                                      <p:to>
                                        <p:strVal val="visible"/>
                                      </p:to>
                                    </p:set>
                                    <p:animEffect transition="in" filter="wipe(up)">
                                      <p:cBhvr>
                                        <p:cTn id="78" dur="1000"/>
                                        <p:tgtEl>
                                          <p:spTgt spid="90"/>
                                        </p:tgtEl>
                                      </p:cBhvr>
                                    </p:animEffect>
                                  </p:childTnLst>
                                </p:cTn>
                              </p:par>
                              <p:par>
                                <p:cTn id="79" presetID="22" presetClass="entr" presetSubtype="1" fill="hold" nodeType="withEffect">
                                  <p:stCondLst>
                                    <p:cond delay="0"/>
                                  </p:stCondLst>
                                  <p:childTnLst>
                                    <p:set>
                                      <p:cBhvr>
                                        <p:cTn id="80" dur="1" fill="hold">
                                          <p:stCondLst>
                                            <p:cond delay="0"/>
                                          </p:stCondLst>
                                        </p:cTn>
                                        <p:tgtEl>
                                          <p:spTgt spid="91"/>
                                        </p:tgtEl>
                                        <p:attrNameLst>
                                          <p:attrName>style.visibility</p:attrName>
                                        </p:attrNameLst>
                                      </p:cBhvr>
                                      <p:to>
                                        <p:strVal val="visible"/>
                                      </p:to>
                                    </p:set>
                                    <p:animEffect transition="in" filter="wipe(up)">
                                      <p:cBhvr>
                                        <p:cTn id="81" dur="1000"/>
                                        <p:tgtEl>
                                          <p:spTgt spid="91"/>
                                        </p:tgtEl>
                                      </p:cBhvr>
                                    </p:animEffect>
                                  </p:childTnLst>
                                </p:cTn>
                              </p:par>
                              <p:par>
                                <p:cTn id="82" presetID="22" presetClass="entr" presetSubtype="1" fill="hold" nodeType="withEffect">
                                  <p:stCondLst>
                                    <p:cond delay="0"/>
                                  </p:stCondLst>
                                  <p:childTnLst>
                                    <p:set>
                                      <p:cBhvr>
                                        <p:cTn id="83" dur="1" fill="hold">
                                          <p:stCondLst>
                                            <p:cond delay="0"/>
                                          </p:stCondLst>
                                        </p:cTn>
                                        <p:tgtEl>
                                          <p:spTgt spid="92"/>
                                        </p:tgtEl>
                                        <p:attrNameLst>
                                          <p:attrName>style.visibility</p:attrName>
                                        </p:attrNameLst>
                                      </p:cBhvr>
                                      <p:to>
                                        <p:strVal val="visible"/>
                                      </p:to>
                                    </p:set>
                                    <p:animEffect transition="in" filter="wipe(up)">
                                      <p:cBhvr>
                                        <p:cTn id="84" dur="1000"/>
                                        <p:tgtEl>
                                          <p:spTgt spid="92"/>
                                        </p:tgtEl>
                                      </p:cBhvr>
                                    </p:animEffect>
                                  </p:childTnLst>
                                </p:cTn>
                              </p:par>
                              <p:par>
                                <p:cTn id="85" presetID="22" presetClass="entr" presetSubtype="1" fill="hold" nodeType="withEffect">
                                  <p:stCondLst>
                                    <p:cond delay="0"/>
                                  </p:stCondLst>
                                  <p:childTnLst>
                                    <p:set>
                                      <p:cBhvr>
                                        <p:cTn id="86" dur="1" fill="hold">
                                          <p:stCondLst>
                                            <p:cond delay="0"/>
                                          </p:stCondLst>
                                        </p:cTn>
                                        <p:tgtEl>
                                          <p:spTgt spid="93"/>
                                        </p:tgtEl>
                                        <p:attrNameLst>
                                          <p:attrName>style.visibility</p:attrName>
                                        </p:attrNameLst>
                                      </p:cBhvr>
                                      <p:to>
                                        <p:strVal val="visible"/>
                                      </p:to>
                                    </p:set>
                                    <p:animEffect transition="in" filter="wipe(up)">
                                      <p:cBhvr>
                                        <p:cTn id="87" dur="1000"/>
                                        <p:tgtEl>
                                          <p:spTgt spid="93"/>
                                        </p:tgtEl>
                                      </p:cBhvr>
                                    </p:animEffect>
                                  </p:childTnLst>
                                </p:cTn>
                              </p:par>
                              <p:par>
                                <p:cTn id="88" presetID="22" presetClass="entr" presetSubtype="1" fill="hold" nodeType="with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wipe(up)">
                                      <p:cBhvr>
                                        <p:cTn id="90" dur="1000"/>
                                        <p:tgtEl>
                                          <p:spTgt spid="94"/>
                                        </p:tgtEl>
                                      </p:cBhvr>
                                    </p:animEffect>
                                  </p:childTnLst>
                                </p:cTn>
                              </p:par>
                              <p:par>
                                <p:cTn id="91" presetID="22" presetClass="entr" presetSubtype="1" fill="hold" nodeType="withEffect">
                                  <p:stCondLst>
                                    <p:cond delay="0"/>
                                  </p:stCondLst>
                                  <p:childTnLst>
                                    <p:set>
                                      <p:cBhvr>
                                        <p:cTn id="92" dur="1" fill="hold">
                                          <p:stCondLst>
                                            <p:cond delay="0"/>
                                          </p:stCondLst>
                                        </p:cTn>
                                        <p:tgtEl>
                                          <p:spTgt spid="95"/>
                                        </p:tgtEl>
                                        <p:attrNameLst>
                                          <p:attrName>style.visibility</p:attrName>
                                        </p:attrNameLst>
                                      </p:cBhvr>
                                      <p:to>
                                        <p:strVal val="visible"/>
                                      </p:to>
                                    </p:set>
                                    <p:animEffect transition="in" filter="wipe(up)">
                                      <p:cBhvr>
                                        <p:cTn id="93" dur="1000"/>
                                        <p:tgtEl>
                                          <p:spTgt spid="95"/>
                                        </p:tgtEl>
                                      </p:cBhvr>
                                    </p:animEffect>
                                  </p:childTnLst>
                                </p:cTn>
                              </p:par>
                              <p:par>
                                <p:cTn id="94" presetID="22" presetClass="entr" presetSubtype="1" fill="hold" nodeType="with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wipe(up)">
                                      <p:cBhvr>
                                        <p:cTn id="96" dur="1000"/>
                                        <p:tgtEl>
                                          <p:spTgt spid="96"/>
                                        </p:tgtEl>
                                      </p:cBhvr>
                                    </p:animEffect>
                                  </p:childTnLst>
                                </p:cTn>
                              </p:par>
                              <p:par>
                                <p:cTn id="97" presetID="22" presetClass="entr" presetSubtype="1" fill="hold" nodeType="withEffect">
                                  <p:stCondLst>
                                    <p:cond delay="0"/>
                                  </p:stCondLst>
                                  <p:childTnLst>
                                    <p:set>
                                      <p:cBhvr>
                                        <p:cTn id="98" dur="1" fill="hold">
                                          <p:stCondLst>
                                            <p:cond delay="0"/>
                                          </p:stCondLst>
                                        </p:cTn>
                                        <p:tgtEl>
                                          <p:spTgt spid="97"/>
                                        </p:tgtEl>
                                        <p:attrNameLst>
                                          <p:attrName>style.visibility</p:attrName>
                                        </p:attrNameLst>
                                      </p:cBhvr>
                                      <p:to>
                                        <p:strVal val="visible"/>
                                      </p:to>
                                    </p:set>
                                    <p:animEffect transition="in" filter="wipe(up)">
                                      <p:cBhvr>
                                        <p:cTn id="99" dur="1000"/>
                                        <p:tgtEl>
                                          <p:spTgt spid="97"/>
                                        </p:tgtEl>
                                      </p:cBhvr>
                                    </p:animEffect>
                                  </p:childTnLst>
                                </p:cTn>
                              </p:par>
                              <p:par>
                                <p:cTn id="100" presetID="22" presetClass="entr" presetSubtype="1" fill="hold" nodeType="withEffect">
                                  <p:stCondLst>
                                    <p:cond delay="0"/>
                                  </p:stCondLst>
                                  <p:childTnLst>
                                    <p:set>
                                      <p:cBhvr>
                                        <p:cTn id="101" dur="1" fill="hold">
                                          <p:stCondLst>
                                            <p:cond delay="0"/>
                                          </p:stCondLst>
                                        </p:cTn>
                                        <p:tgtEl>
                                          <p:spTgt spid="98"/>
                                        </p:tgtEl>
                                        <p:attrNameLst>
                                          <p:attrName>style.visibility</p:attrName>
                                        </p:attrNameLst>
                                      </p:cBhvr>
                                      <p:to>
                                        <p:strVal val="visible"/>
                                      </p:to>
                                    </p:set>
                                    <p:animEffect transition="in" filter="wipe(up)">
                                      <p:cBhvr>
                                        <p:cTn id="102" dur="1000"/>
                                        <p:tgtEl>
                                          <p:spTgt spid="98"/>
                                        </p:tgtEl>
                                      </p:cBhvr>
                                    </p:animEffect>
                                  </p:childTnLst>
                                </p:cTn>
                              </p:par>
                              <p:par>
                                <p:cTn id="103" presetID="22" presetClass="entr" presetSubtype="1" fill="hold" nodeType="with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wipe(up)">
                                      <p:cBhvr>
                                        <p:cTn id="105" dur="1000"/>
                                        <p:tgtEl>
                                          <p:spTgt spid="99"/>
                                        </p:tgtEl>
                                      </p:cBhvr>
                                    </p:animEffec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nodeType="clickEffect">
                                  <p:stCondLst>
                                    <p:cond delay="0"/>
                                  </p:stCondLst>
                                  <p:childTnLst>
                                    <p:set>
                                      <p:cBhvr>
                                        <p:cTn id="109" dur="1" fill="hold">
                                          <p:stCondLst>
                                            <p:cond delay="0"/>
                                          </p:stCondLst>
                                        </p:cTn>
                                        <p:tgtEl>
                                          <p:spTgt spid="104"/>
                                        </p:tgtEl>
                                        <p:attrNameLst>
                                          <p:attrName>style.visibility</p:attrName>
                                        </p:attrNameLst>
                                      </p:cBhvr>
                                      <p:to>
                                        <p:strVal val="visible"/>
                                      </p:to>
                                    </p:set>
                                  </p:childTnLst>
                                </p:cTn>
                              </p:par>
                              <p:par>
                                <p:cTn id="110" presetID="1" presetClass="entr" presetSubtype="0" fill="hold" nodeType="withEffect">
                                  <p:stCondLst>
                                    <p:cond delay="0"/>
                                  </p:stCondLst>
                                  <p:childTnLst>
                                    <p:set>
                                      <p:cBhvr>
                                        <p:cTn id="111" dur="1" fill="hold">
                                          <p:stCondLst>
                                            <p:cond delay="0"/>
                                          </p:stCondLst>
                                        </p:cTn>
                                        <p:tgtEl>
                                          <p:spTgt spid="103"/>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0"/>
                                          </p:stCondLst>
                                        </p:cTn>
                                        <p:tgtEl>
                                          <p:spTgt spid="102"/>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childTnLst>
                                    <p:set>
                                      <p:cBhvr>
                                        <p:cTn id="117" dur="1" fill="hold">
                                          <p:stCondLst>
                                            <p:cond delay="0"/>
                                          </p:stCondLst>
                                        </p:cTn>
                                        <p:tgtEl>
                                          <p:spTgt spid="14"/>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101"/>
                                        </p:tgtEl>
                                        <p:attrNameLst>
                                          <p:attrName>style.visibility</p:attrName>
                                        </p:attrNameLst>
                                      </p:cBhvr>
                                      <p:to>
                                        <p:strVal val="visible"/>
                                      </p:to>
                                    </p:set>
                                  </p:childTnLst>
                                </p:cTn>
                              </p:par>
                            </p:childTnLst>
                          </p:cTn>
                        </p:par>
                      </p:childTnLst>
                    </p:cTn>
                  </p:par>
                  <p:par>
                    <p:cTn id="120" fill="hold">
                      <p:stCondLst>
                        <p:cond delay="indefinite"/>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 presetClass="entr" presetSubtype="0" fill="hold" grpId="0" nodeType="clickEffect">
                                  <p:stCondLst>
                                    <p:cond delay="0"/>
                                  </p:stCondLst>
                                  <p:childTnLst>
                                    <p:set>
                                      <p:cBhvr>
                                        <p:cTn id="127"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childTnLst>
                                    <p:set>
                                      <p:cBhvr>
                                        <p:cTn id="131"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0" grpId="0"/>
      <p:bldP spid="101" grpId="0"/>
      <p:bldP spid="10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098800" y="1382408"/>
            <a:ext cx="3454400" cy="2184400"/>
          </a:xfrm>
          <a:prstGeom prst="rect">
            <a:avLst/>
          </a:prstGeom>
        </p:spPr>
      </p:pic>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3D-Stacked Memory</a:t>
            </a:r>
          </a:p>
        </p:txBody>
      </p:sp>
      <p:sp>
        <p:nvSpPr>
          <p:cNvPr id="3" name="Content Placeholder 2"/>
          <p:cNvSpPr>
            <a:spLocks noGrp="1"/>
          </p:cNvSpPr>
          <p:nvPr>
            <p:ph idx="1"/>
          </p:nvPr>
        </p:nvSpPr>
        <p:spPr>
          <a:xfrm>
            <a:off x="228600" y="3846808"/>
            <a:ext cx="8610600" cy="2401594"/>
          </a:xfrm>
        </p:spPr>
        <p:txBody>
          <a:bodyPr/>
          <a:lstStyle/>
          <a:p>
            <a:r>
              <a:rPr lang="en-US" sz="2400" dirty="0">
                <a:solidFill>
                  <a:schemeClr val="bg1">
                    <a:lumMod val="65000"/>
                  </a:schemeClr>
                </a:solidFill>
              </a:rPr>
              <a:t>3D-Stacked DRAM architecture has </a:t>
            </a:r>
            <a:r>
              <a:rPr lang="en-US" sz="2400" b="1" dirty="0">
                <a:solidFill>
                  <a:schemeClr val="bg1">
                    <a:lumMod val="65000"/>
                  </a:schemeClr>
                </a:solidFill>
              </a:rPr>
              <a:t>extremely high bandwidth </a:t>
            </a:r>
            <a:r>
              <a:rPr lang="en-US" sz="2400" dirty="0">
                <a:solidFill>
                  <a:schemeClr val="bg1">
                    <a:lumMod val="65000"/>
                  </a:schemeClr>
                </a:solidFill>
              </a:rPr>
              <a:t>as well as a stacked customizable logic layer</a:t>
            </a:r>
          </a:p>
          <a:p>
            <a:pPr lvl="1"/>
            <a:r>
              <a:rPr lang="en-US" sz="2250" dirty="0">
                <a:solidFill>
                  <a:schemeClr val="bg1">
                    <a:lumMod val="65000"/>
                  </a:schemeClr>
                </a:solidFill>
              </a:rPr>
              <a:t>Logic Layer enables Processing in Memory, offloading computation to this layer and alleviating the memory bus</a:t>
            </a:r>
          </a:p>
          <a:p>
            <a:pPr lvl="1"/>
            <a:r>
              <a:rPr lang="en-US" sz="2250" dirty="0">
                <a:solidFill>
                  <a:schemeClr val="bg1">
                    <a:lumMod val="65000"/>
                  </a:schemeClr>
                </a:solidFill>
              </a:rPr>
              <a:t>Embed GRIM-Filter operations into DRAM logic layer and appropriately distribute </a:t>
            </a:r>
            <a:r>
              <a:rPr lang="en-US" sz="2250" dirty="0" err="1">
                <a:solidFill>
                  <a:schemeClr val="bg1">
                    <a:lumMod val="65000"/>
                  </a:schemeClr>
                </a:solidFill>
              </a:rPr>
              <a:t>bitvectors</a:t>
            </a:r>
            <a:r>
              <a:rPr lang="en-US" sz="2250" dirty="0">
                <a:solidFill>
                  <a:schemeClr val="bg1">
                    <a:lumMod val="65000"/>
                  </a:schemeClr>
                </a:solidFill>
              </a:rPr>
              <a:t> throughout memory</a:t>
            </a:r>
          </a:p>
          <a:p>
            <a:endParaRPr lang="en-US" dirty="0">
              <a:solidFill>
                <a:schemeClr val="bg1">
                  <a:lumMod val="65000"/>
                </a:schemeClr>
              </a:solidFill>
            </a:endParaRPr>
          </a:p>
        </p:txBody>
      </p:sp>
      <p:sp>
        <p:nvSpPr>
          <p:cNvPr id="4" name="Slide Number Placeholder 3"/>
          <p:cNvSpPr>
            <a:spLocks noGrp="1"/>
          </p:cNvSpPr>
          <p:nvPr>
            <p:ph type="sldNum" sz="quarter" idx="11"/>
          </p:nvPr>
        </p:nvSpPr>
        <p:spPr/>
        <p:txBody>
          <a:bodyPr/>
          <a:lstStyle/>
          <a:p>
            <a:fld id="{4CAE9295-42F8-0747-9AE1-33958E89C374}" type="slidenum">
              <a:rPr lang="en-US" smtClean="0"/>
              <a:t>29</a:t>
            </a:fld>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532132"/>
            <a:ext cx="8839200" cy="2374900"/>
          </a:xfrm>
          <a:prstGeom prst="rect">
            <a:avLst/>
          </a:prstGeom>
        </p:spPr>
      </p:pic>
      <p:sp>
        <p:nvSpPr>
          <p:cNvPr id="6" name="TextBox 5"/>
          <p:cNvSpPr txBox="1"/>
          <p:nvPr/>
        </p:nvSpPr>
        <p:spPr>
          <a:xfrm>
            <a:off x="1562100" y="7162800"/>
            <a:ext cx="2032000" cy="369332"/>
          </a:xfrm>
          <a:prstGeom prst="rect">
            <a:avLst/>
          </a:prstGeom>
          <a:noFill/>
        </p:spPr>
        <p:txBody>
          <a:bodyPr wrap="square" rtlCol="0">
            <a:spAutoFit/>
          </a:bodyPr>
          <a:lstStyle/>
          <a:p>
            <a:r>
              <a:rPr lang="en-US" dirty="0"/>
              <a:t>Memory Array</a:t>
            </a:r>
          </a:p>
        </p:txBody>
      </p:sp>
      <p:sp>
        <p:nvSpPr>
          <p:cNvPr id="7" name="TextBox 6"/>
          <p:cNvSpPr txBox="1"/>
          <p:nvPr/>
        </p:nvSpPr>
        <p:spPr>
          <a:xfrm>
            <a:off x="6692900" y="7162800"/>
            <a:ext cx="2032000" cy="369332"/>
          </a:xfrm>
          <a:prstGeom prst="rect">
            <a:avLst/>
          </a:prstGeom>
          <a:noFill/>
        </p:spPr>
        <p:txBody>
          <a:bodyPr wrap="square" rtlCol="0">
            <a:spAutoFit/>
          </a:bodyPr>
          <a:lstStyle/>
          <a:p>
            <a:r>
              <a:rPr lang="en-US"/>
              <a:t>Customized Logic</a:t>
            </a:r>
            <a:endParaRPr lang="en-US" dirty="0"/>
          </a:p>
        </p:txBody>
      </p:sp>
      <p:sp>
        <p:nvSpPr>
          <p:cNvPr id="46" name="Rectangle 45"/>
          <p:cNvSpPr/>
          <p:nvPr/>
        </p:nvSpPr>
        <p:spPr>
          <a:xfrm>
            <a:off x="4067655" y="6303532"/>
            <a:ext cx="5601507" cy="200055"/>
          </a:xfrm>
          <a:prstGeom prst="rect">
            <a:avLst/>
          </a:prstGeom>
        </p:spPr>
        <p:txBody>
          <a:bodyPr wrap="square">
            <a:spAutoFit/>
          </a:bodyPr>
          <a:lstStyle/>
          <a:p>
            <a:r>
              <a:rPr lang="en-US" sz="700" dirty="0"/>
              <a:t>http://i1-news.softpedia-static.com/images/news2/Micron-and-Samsung-Join-Force-to-Create-Next-Gen-Hybrid-Memory-2.png</a:t>
            </a:r>
          </a:p>
        </p:txBody>
      </p:sp>
      <p:pic>
        <p:nvPicPr>
          <p:cNvPr id="48" name="Picture 47"/>
          <p:cNvPicPr>
            <a:picLocks noChangeAspect="1"/>
          </p:cNvPicPr>
          <p:nvPr/>
        </p:nvPicPr>
        <p:blipFill>
          <a:blip r:embed="rId5"/>
          <a:stretch>
            <a:fillRect/>
          </a:stretch>
        </p:blipFill>
        <p:spPr>
          <a:xfrm>
            <a:off x="7996846" y="2"/>
            <a:ext cx="1147154" cy="973789"/>
          </a:xfrm>
          <a:prstGeom prst="rect">
            <a:avLst/>
          </a:prstGeom>
        </p:spPr>
      </p:pic>
      <p:pic>
        <p:nvPicPr>
          <p:cNvPr id="43" name="Picture 42"/>
          <p:cNvPicPr>
            <a:picLocks noChangeAspect="1"/>
          </p:cNvPicPr>
          <p:nvPr/>
        </p:nvPicPr>
        <p:blipFill>
          <a:blip r:embed="rId6"/>
          <a:stretch>
            <a:fillRect/>
          </a:stretch>
        </p:blipFill>
        <p:spPr>
          <a:xfrm>
            <a:off x="2512409" y="1382408"/>
            <a:ext cx="6606751" cy="4806100"/>
          </a:xfrm>
          <a:prstGeom prst="rect">
            <a:avLst/>
          </a:prstGeom>
        </p:spPr>
      </p:pic>
    </p:spTree>
    <p:extLst>
      <p:ext uri="{BB962C8B-B14F-4D97-AF65-F5344CB8AC3E}">
        <p14:creationId xmlns:p14="http://schemas.microsoft.com/office/powerpoint/2010/main" val="74200796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599" y="1126189"/>
            <a:ext cx="8786813" cy="5122211"/>
          </a:xfrm>
        </p:spPr>
        <p:txBody>
          <a:bodyPr/>
          <a:lstStyle/>
          <a:p>
            <a:r>
              <a:rPr lang="en-US" sz="2000" b="1" dirty="0">
                <a:solidFill>
                  <a:srgbClr val="0070C0"/>
                </a:solidFill>
              </a:rPr>
              <a:t>Genome Read Mapping</a:t>
            </a:r>
            <a:r>
              <a:rPr lang="en-US" sz="2000" dirty="0"/>
              <a:t> is a very important problem and is the first step in genome analysis</a:t>
            </a:r>
          </a:p>
          <a:p>
            <a:endParaRPr lang="en-US" sz="1100" dirty="0"/>
          </a:p>
          <a:p>
            <a:r>
              <a:rPr lang="en-US" sz="2000" dirty="0"/>
              <a:t>Read Mapping is an </a:t>
            </a:r>
            <a:r>
              <a:rPr lang="en-US" sz="2000" b="1" dirty="0">
                <a:solidFill>
                  <a:srgbClr val="0070C0"/>
                </a:solidFill>
              </a:rPr>
              <a:t>approximate string matching </a:t>
            </a:r>
            <a:r>
              <a:rPr lang="en-US" sz="2000" dirty="0"/>
              <a:t>problem</a:t>
            </a:r>
          </a:p>
          <a:p>
            <a:pPr lvl="1"/>
            <a:r>
              <a:rPr lang="en-US" sz="1800" dirty="0"/>
              <a:t>Find the best fit of 100 character strings into a 3 billion character dictionary</a:t>
            </a:r>
          </a:p>
          <a:p>
            <a:pPr lvl="1"/>
            <a:r>
              <a:rPr lang="en-US" sz="1800" b="1" dirty="0">
                <a:solidFill>
                  <a:srgbClr val="0070C0"/>
                </a:solidFill>
              </a:rPr>
              <a:t>Alignment</a:t>
            </a:r>
            <a:r>
              <a:rPr lang="en-US" sz="1800" dirty="0">
                <a:solidFill>
                  <a:srgbClr val="0070C0"/>
                </a:solidFill>
              </a:rPr>
              <a:t> </a:t>
            </a:r>
            <a:r>
              <a:rPr lang="en-US" sz="1800" dirty="0"/>
              <a:t>is currently the best method for determining the similarity between two strings, but is </a:t>
            </a:r>
            <a:r>
              <a:rPr lang="en-US" sz="1800" b="1" dirty="0">
                <a:solidFill>
                  <a:srgbClr val="FF0000"/>
                </a:solidFill>
              </a:rPr>
              <a:t>very expensive</a:t>
            </a:r>
            <a:endParaRPr lang="en-US" sz="2000" dirty="0"/>
          </a:p>
          <a:p>
            <a:endParaRPr lang="en-US" sz="1100" dirty="0"/>
          </a:p>
          <a:p>
            <a:r>
              <a:rPr lang="en-US" sz="2000" dirty="0"/>
              <a:t>We propose an algorithm called </a:t>
            </a:r>
            <a:r>
              <a:rPr lang="en-US" sz="2000" b="1" dirty="0">
                <a:solidFill>
                  <a:srgbClr val="0070C0"/>
                </a:solidFill>
              </a:rPr>
              <a:t>GRIM-Filter</a:t>
            </a:r>
            <a:r>
              <a:rPr lang="en-US" sz="2000" dirty="0"/>
              <a:t> </a:t>
            </a:r>
          </a:p>
          <a:p>
            <a:pPr lvl="1"/>
            <a:r>
              <a:rPr lang="en-US" sz="2000" dirty="0"/>
              <a:t>Accelerates read mapping by reducing the number of required alignments</a:t>
            </a:r>
          </a:p>
          <a:p>
            <a:pPr lvl="1"/>
            <a:r>
              <a:rPr lang="en-US" sz="2000" dirty="0"/>
              <a:t>GRIM-Filter can be accelerated using </a:t>
            </a:r>
            <a:r>
              <a:rPr lang="en-US" sz="2000" b="1" dirty="0">
                <a:solidFill>
                  <a:srgbClr val="0070C0"/>
                </a:solidFill>
              </a:rPr>
              <a:t>processing-in-memory</a:t>
            </a:r>
          </a:p>
          <a:p>
            <a:pPr lvl="2"/>
            <a:r>
              <a:rPr lang="en-US" sz="2000" dirty="0"/>
              <a:t>Adds simple logic into </a:t>
            </a:r>
            <a:r>
              <a:rPr lang="en-US" sz="2000" b="1" dirty="0">
                <a:solidFill>
                  <a:srgbClr val="0070C0"/>
                </a:solidFill>
              </a:rPr>
              <a:t>3D-Stacked memory</a:t>
            </a:r>
            <a:endParaRPr lang="en-US" sz="1850" b="1" dirty="0">
              <a:solidFill>
                <a:srgbClr val="0070C0"/>
              </a:solidFill>
            </a:endParaRPr>
          </a:p>
          <a:p>
            <a:pPr lvl="2"/>
            <a:r>
              <a:rPr lang="en-US" sz="1850" dirty="0"/>
              <a:t>Uses high internal memory bandwidth to perform parallel filtering</a:t>
            </a:r>
          </a:p>
          <a:p>
            <a:endParaRPr lang="en-US" sz="1100" dirty="0"/>
          </a:p>
          <a:p>
            <a:r>
              <a:rPr lang="en-US" sz="2000" dirty="0"/>
              <a:t>GRIM-Filter with processing-in-memory delivers a </a:t>
            </a:r>
            <a:r>
              <a:rPr lang="en-US" sz="2000" b="1" dirty="0">
                <a:solidFill>
                  <a:srgbClr val="538234"/>
                </a:solidFill>
              </a:rPr>
              <a:t>3.7x speedup</a:t>
            </a:r>
          </a:p>
        </p:txBody>
      </p:sp>
      <p:sp>
        <p:nvSpPr>
          <p:cNvPr id="4" name="Slide Number Placeholder 3"/>
          <p:cNvSpPr>
            <a:spLocks noGrp="1"/>
          </p:cNvSpPr>
          <p:nvPr>
            <p:ph type="sldNum" sz="quarter" idx="11"/>
          </p:nvPr>
        </p:nvSpPr>
        <p:spPr/>
        <p:txBody>
          <a:bodyPr/>
          <a:lstStyle/>
          <a:p>
            <a:fld id="{4CAE9295-42F8-0747-9AE1-33958E89C374}" type="slidenum">
              <a:rPr lang="en-US" smtClean="0"/>
              <a:t>3</a:t>
            </a:fld>
            <a:endParaRPr lang="en-US" dirty="0"/>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8" name="Title 1"/>
          <p:cNvSpPr txBox="1">
            <a:spLocks/>
          </p:cNvSpPr>
          <p:nvPr/>
        </p:nvSpPr>
        <p:spPr>
          <a:xfrm>
            <a:off x="304800" y="25400"/>
            <a:ext cx="8229600" cy="889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mbria" panose="02040503050406030204" pitchFamily="18" charset="0"/>
              </a:rPr>
              <a:t>Executive Summary</a:t>
            </a:r>
          </a:p>
        </p:txBody>
      </p:sp>
    </p:spTree>
    <p:extLst>
      <p:ext uri="{BB962C8B-B14F-4D97-AF65-F5344CB8AC3E}">
        <p14:creationId xmlns:p14="http://schemas.microsoft.com/office/powerpoint/2010/main" val="7554577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098800" y="1382408"/>
            <a:ext cx="3454400" cy="2184400"/>
          </a:xfrm>
          <a:prstGeom prst="rect">
            <a:avLst/>
          </a:prstGeom>
        </p:spPr>
      </p:pic>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3D-Stacked Memory</a:t>
            </a:r>
          </a:p>
        </p:txBody>
      </p:sp>
      <p:sp>
        <p:nvSpPr>
          <p:cNvPr id="3" name="Content Placeholder 2"/>
          <p:cNvSpPr>
            <a:spLocks noGrp="1"/>
          </p:cNvSpPr>
          <p:nvPr>
            <p:ph idx="1"/>
          </p:nvPr>
        </p:nvSpPr>
        <p:spPr>
          <a:xfrm>
            <a:off x="228600" y="3846808"/>
            <a:ext cx="8610600" cy="2401594"/>
          </a:xfrm>
        </p:spPr>
        <p:txBody>
          <a:bodyPr/>
          <a:lstStyle/>
          <a:p>
            <a:r>
              <a:rPr lang="en-US" sz="2400" dirty="0">
                <a:solidFill>
                  <a:schemeClr val="bg1">
                    <a:lumMod val="65000"/>
                  </a:schemeClr>
                </a:solidFill>
              </a:rPr>
              <a:t>3D-stacked DRAM architecture has </a:t>
            </a:r>
            <a:r>
              <a:rPr lang="en-US" sz="2400" b="1" dirty="0">
                <a:solidFill>
                  <a:schemeClr val="bg1">
                    <a:lumMod val="65000"/>
                  </a:schemeClr>
                </a:solidFill>
              </a:rPr>
              <a:t>extremely high bandwidth </a:t>
            </a:r>
            <a:r>
              <a:rPr lang="en-US" sz="2400" dirty="0">
                <a:solidFill>
                  <a:schemeClr val="bg1">
                    <a:lumMod val="65000"/>
                  </a:schemeClr>
                </a:solidFill>
              </a:rPr>
              <a:t>as well as a stacked customizable logic layer</a:t>
            </a:r>
          </a:p>
          <a:p>
            <a:pPr lvl="1"/>
            <a:r>
              <a:rPr lang="en-US" sz="2250" dirty="0">
                <a:solidFill>
                  <a:schemeClr val="bg1">
                    <a:lumMod val="65000"/>
                  </a:schemeClr>
                </a:solidFill>
              </a:rPr>
              <a:t>Logic Layer enables Processing in Memory, offloading computation to this layer and alleviating the memory bus</a:t>
            </a:r>
          </a:p>
          <a:p>
            <a:pPr lvl="1"/>
            <a:r>
              <a:rPr lang="en-US" sz="2250" dirty="0">
                <a:solidFill>
                  <a:schemeClr val="bg1">
                    <a:lumMod val="65000"/>
                  </a:schemeClr>
                </a:solidFill>
              </a:rPr>
              <a:t>Embed GRIM-Filter operations into DRAM logic layer and appropriately distribute </a:t>
            </a:r>
            <a:r>
              <a:rPr lang="en-US" sz="2250" dirty="0" err="1">
                <a:solidFill>
                  <a:schemeClr val="bg1">
                    <a:lumMod val="65000"/>
                  </a:schemeClr>
                </a:solidFill>
              </a:rPr>
              <a:t>bitvectors</a:t>
            </a:r>
            <a:r>
              <a:rPr lang="en-US" sz="2250" dirty="0">
                <a:solidFill>
                  <a:schemeClr val="bg1">
                    <a:lumMod val="65000"/>
                  </a:schemeClr>
                </a:solidFill>
              </a:rPr>
              <a:t> throughout memory</a:t>
            </a:r>
          </a:p>
          <a:p>
            <a:endParaRPr lang="en-US" dirty="0">
              <a:solidFill>
                <a:schemeClr val="bg1">
                  <a:lumMod val="65000"/>
                </a:schemeClr>
              </a:solidFill>
            </a:endParaRPr>
          </a:p>
        </p:txBody>
      </p:sp>
      <p:sp>
        <p:nvSpPr>
          <p:cNvPr id="4" name="Slide Number Placeholder 3"/>
          <p:cNvSpPr>
            <a:spLocks noGrp="1"/>
          </p:cNvSpPr>
          <p:nvPr>
            <p:ph type="sldNum" sz="quarter" idx="11"/>
          </p:nvPr>
        </p:nvSpPr>
        <p:spPr/>
        <p:txBody>
          <a:bodyPr/>
          <a:lstStyle/>
          <a:p>
            <a:fld id="{4CAE9295-42F8-0747-9AE1-33958E89C374}" type="slidenum">
              <a:rPr lang="en-US" smtClean="0"/>
              <a:t>30</a:t>
            </a:fld>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7532132"/>
            <a:ext cx="8839200" cy="2374900"/>
          </a:xfrm>
          <a:prstGeom prst="rect">
            <a:avLst/>
          </a:prstGeom>
        </p:spPr>
      </p:pic>
      <p:sp>
        <p:nvSpPr>
          <p:cNvPr id="6" name="TextBox 5"/>
          <p:cNvSpPr txBox="1"/>
          <p:nvPr/>
        </p:nvSpPr>
        <p:spPr>
          <a:xfrm>
            <a:off x="1562100" y="7162800"/>
            <a:ext cx="2032000" cy="369332"/>
          </a:xfrm>
          <a:prstGeom prst="rect">
            <a:avLst/>
          </a:prstGeom>
          <a:noFill/>
        </p:spPr>
        <p:txBody>
          <a:bodyPr wrap="square" rtlCol="0">
            <a:spAutoFit/>
          </a:bodyPr>
          <a:lstStyle/>
          <a:p>
            <a:r>
              <a:rPr lang="en-US" dirty="0"/>
              <a:t>Memory Array</a:t>
            </a:r>
          </a:p>
        </p:txBody>
      </p:sp>
      <p:sp>
        <p:nvSpPr>
          <p:cNvPr id="7" name="TextBox 6"/>
          <p:cNvSpPr txBox="1"/>
          <p:nvPr/>
        </p:nvSpPr>
        <p:spPr>
          <a:xfrm>
            <a:off x="6692900" y="7162800"/>
            <a:ext cx="2032000" cy="369332"/>
          </a:xfrm>
          <a:prstGeom prst="rect">
            <a:avLst/>
          </a:prstGeom>
          <a:noFill/>
        </p:spPr>
        <p:txBody>
          <a:bodyPr wrap="square" rtlCol="0">
            <a:spAutoFit/>
          </a:bodyPr>
          <a:lstStyle/>
          <a:p>
            <a:r>
              <a:rPr lang="en-US"/>
              <a:t>Customized Logic</a:t>
            </a:r>
            <a:endParaRPr lang="en-US" dirty="0"/>
          </a:p>
        </p:txBody>
      </p:sp>
      <p:sp>
        <p:nvSpPr>
          <p:cNvPr id="46" name="Rectangle 45"/>
          <p:cNvSpPr/>
          <p:nvPr/>
        </p:nvSpPr>
        <p:spPr>
          <a:xfrm>
            <a:off x="4018051" y="6340958"/>
            <a:ext cx="5601507" cy="200055"/>
          </a:xfrm>
          <a:prstGeom prst="rect">
            <a:avLst/>
          </a:prstGeom>
        </p:spPr>
        <p:txBody>
          <a:bodyPr wrap="square">
            <a:spAutoFit/>
          </a:bodyPr>
          <a:lstStyle/>
          <a:p>
            <a:r>
              <a:rPr lang="en-US" sz="700" dirty="0"/>
              <a:t>http://i1-news.softpedia-static.com/images/news2/Micron-and-Samsung-Join-Force-to-Create-Next-Gen-Hybrid-Memory-2.png</a:t>
            </a:r>
          </a:p>
        </p:txBody>
      </p:sp>
      <p:pic>
        <p:nvPicPr>
          <p:cNvPr id="48" name="Picture 47"/>
          <p:cNvPicPr>
            <a:picLocks noChangeAspect="1"/>
          </p:cNvPicPr>
          <p:nvPr/>
        </p:nvPicPr>
        <p:blipFill>
          <a:blip r:embed="rId5"/>
          <a:stretch>
            <a:fillRect/>
          </a:stretch>
        </p:blipFill>
        <p:spPr>
          <a:xfrm>
            <a:off x="7996846" y="2"/>
            <a:ext cx="1147154" cy="973789"/>
          </a:xfrm>
          <a:prstGeom prst="rect">
            <a:avLst/>
          </a:prstGeom>
        </p:spPr>
      </p:pic>
      <p:sp>
        <p:nvSpPr>
          <p:cNvPr id="49" name="Rectangle 48"/>
          <p:cNvSpPr/>
          <p:nvPr/>
        </p:nvSpPr>
        <p:spPr>
          <a:xfrm>
            <a:off x="226409" y="6142208"/>
            <a:ext cx="4572000" cy="276999"/>
          </a:xfrm>
          <a:prstGeom prst="rect">
            <a:avLst/>
          </a:prstGeom>
        </p:spPr>
        <p:txBody>
          <a:bodyPr>
            <a:spAutoFit/>
          </a:bodyPr>
          <a:lstStyle/>
          <a:p>
            <a:r>
              <a:rPr lang="en-US" sz="1200" dirty="0"/>
              <a:t>http://</a:t>
            </a:r>
            <a:r>
              <a:rPr lang="en-US" sz="1200" dirty="0" err="1"/>
              <a:t>images.anandtech.com</a:t>
            </a:r>
            <a:r>
              <a:rPr lang="en-US" sz="1200" dirty="0"/>
              <a:t>/</a:t>
            </a:r>
            <a:r>
              <a:rPr lang="en-US" sz="1200" dirty="0" err="1"/>
              <a:t>doci</a:t>
            </a:r>
            <a:r>
              <a:rPr lang="en-US" sz="1200" dirty="0"/>
              <a:t>/9266/HBMCar_678x452.jpg</a:t>
            </a:r>
          </a:p>
        </p:txBody>
      </p:sp>
      <p:pic>
        <p:nvPicPr>
          <p:cNvPr id="43" name="Picture 42"/>
          <p:cNvPicPr>
            <a:picLocks noChangeAspect="1"/>
          </p:cNvPicPr>
          <p:nvPr/>
        </p:nvPicPr>
        <p:blipFill>
          <a:blip r:embed="rId6"/>
          <a:stretch>
            <a:fillRect/>
          </a:stretch>
        </p:blipFill>
        <p:spPr>
          <a:xfrm>
            <a:off x="2512409" y="1382408"/>
            <a:ext cx="6606751" cy="4768674"/>
          </a:xfrm>
          <a:prstGeom prst="rect">
            <a:avLst/>
          </a:prstGeom>
        </p:spPr>
      </p:pic>
      <p:pic>
        <p:nvPicPr>
          <p:cNvPr id="45" name="Picture 44"/>
          <p:cNvPicPr>
            <a:picLocks noChangeAspect="1"/>
          </p:cNvPicPr>
          <p:nvPr/>
        </p:nvPicPr>
        <p:blipFill>
          <a:blip r:embed="rId7"/>
          <a:stretch>
            <a:fillRect/>
          </a:stretch>
        </p:blipFill>
        <p:spPr>
          <a:xfrm>
            <a:off x="228600" y="942936"/>
            <a:ext cx="5587185" cy="5199272"/>
          </a:xfrm>
          <a:prstGeom prst="rect">
            <a:avLst/>
          </a:prstGeom>
        </p:spPr>
      </p:pic>
    </p:spTree>
    <p:extLst>
      <p:ext uri="{BB962C8B-B14F-4D97-AF65-F5344CB8AC3E}">
        <p14:creationId xmlns:p14="http://schemas.microsoft.com/office/powerpoint/2010/main" val="146526539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chemeClr val="tx1"/>
                </a:solidFill>
                <a:latin typeface="Cambria" charset="0"/>
                <a:ea typeface="Cambria" charset="0"/>
                <a:cs typeface="Cambria" charset="0"/>
              </a:rPr>
              <a:t>GRIM-Filter in 3D-Stacked DRAM</a:t>
            </a:r>
          </a:p>
        </p:txBody>
      </p:sp>
      <p:sp>
        <p:nvSpPr>
          <p:cNvPr id="3" name="Content Placeholder 2"/>
          <p:cNvSpPr>
            <a:spLocks noGrp="1"/>
          </p:cNvSpPr>
          <p:nvPr>
            <p:ph idx="1"/>
          </p:nvPr>
        </p:nvSpPr>
        <p:spPr>
          <a:xfrm>
            <a:off x="228600" y="4286933"/>
            <a:ext cx="8610600" cy="2264876"/>
          </a:xfrm>
        </p:spPr>
        <p:txBody>
          <a:bodyPr/>
          <a:lstStyle/>
          <a:p>
            <a:r>
              <a:rPr lang="en-US" sz="2400" dirty="0"/>
              <a:t>Each DRAM layer is organized as an array of </a:t>
            </a:r>
            <a:r>
              <a:rPr lang="en-US" sz="2400" b="1" dirty="0">
                <a:solidFill>
                  <a:srgbClr val="0070C0"/>
                </a:solidFill>
              </a:rPr>
              <a:t>banks</a:t>
            </a:r>
          </a:p>
          <a:p>
            <a:pPr lvl="1"/>
            <a:r>
              <a:rPr lang="en-US" sz="2250" dirty="0"/>
              <a:t>A</a:t>
            </a:r>
            <a:r>
              <a:rPr lang="en-US" sz="2250" b="1" dirty="0">
                <a:solidFill>
                  <a:srgbClr val="0070C0"/>
                </a:solidFill>
              </a:rPr>
              <a:t> bank </a:t>
            </a:r>
            <a:r>
              <a:rPr lang="en-US" sz="2250" dirty="0"/>
              <a:t>is an array of cells with a row buffer to transfer data</a:t>
            </a:r>
          </a:p>
          <a:p>
            <a:pPr lvl="2"/>
            <a:endParaRPr lang="en-US" sz="2250" dirty="0"/>
          </a:p>
          <a:p>
            <a:r>
              <a:rPr lang="en-US" sz="2400" dirty="0"/>
              <a:t>The layout of </a:t>
            </a:r>
            <a:r>
              <a:rPr lang="en-US" sz="2400" dirty="0" err="1"/>
              <a:t>bitvectors</a:t>
            </a:r>
            <a:r>
              <a:rPr lang="en-US" sz="2400" dirty="0"/>
              <a:t> in a bank enables filtering many bins in parallel</a:t>
            </a:r>
          </a:p>
          <a:p>
            <a:endParaRPr lang="en-US" sz="2400" dirty="0"/>
          </a:p>
        </p:txBody>
      </p:sp>
      <p:sp>
        <p:nvSpPr>
          <p:cNvPr id="4" name="Slide Number Placeholder 3"/>
          <p:cNvSpPr>
            <a:spLocks noGrp="1"/>
          </p:cNvSpPr>
          <p:nvPr>
            <p:ph type="sldNum" sz="quarter" idx="11"/>
          </p:nvPr>
        </p:nvSpPr>
        <p:spPr/>
        <p:txBody>
          <a:bodyPr/>
          <a:lstStyle/>
          <a:p>
            <a:fld id="{4CAE9295-42F8-0747-9AE1-33958E89C374}" type="slidenum">
              <a:rPr lang="en-US" smtClean="0"/>
              <a:t>31</a:t>
            </a:fld>
            <a:endParaRPr lang="en-US"/>
          </a:p>
        </p:txBody>
      </p:sp>
      <p:pic>
        <p:nvPicPr>
          <p:cNvPr id="8" name="Picture 7"/>
          <p:cNvPicPr>
            <a:picLocks noChangeAspect="1"/>
          </p:cNvPicPr>
          <p:nvPr/>
        </p:nvPicPr>
        <p:blipFill>
          <a:blip r:embed="rId3"/>
          <a:stretch>
            <a:fillRect/>
          </a:stretch>
        </p:blipFill>
        <p:spPr>
          <a:xfrm>
            <a:off x="7996846" y="2"/>
            <a:ext cx="1147154" cy="973789"/>
          </a:xfrm>
          <a:prstGeom prst="rect">
            <a:avLst/>
          </a:prstGeom>
        </p:spPr>
      </p:pic>
      <p:pic>
        <p:nvPicPr>
          <p:cNvPr id="445" name="Picture 444"/>
          <p:cNvPicPr>
            <a:picLocks noChangeAspect="1"/>
          </p:cNvPicPr>
          <p:nvPr/>
        </p:nvPicPr>
        <p:blipFill rotWithShape="1">
          <a:blip r:embed="rId4"/>
          <a:srcRect l="22839"/>
          <a:stretch/>
        </p:blipFill>
        <p:spPr>
          <a:xfrm>
            <a:off x="2548328" y="1219200"/>
            <a:ext cx="5448518" cy="2768600"/>
          </a:xfrm>
          <a:prstGeom prst="rect">
            <a:avLst/>
          </a:prstGeom>
        </p:spPr>
      </p:pic>
      <p:pic>
        <p:nvPicPr>
          <p:cNvPr id="446" name="Picture 445"/>
          <p:cNvPicPr>
            <a:picLocks noChangeAspect="1"/>
          </p:cNvPicPr>
          <p:nvPr/>
        </p:nvPicPr>
        <p:blipFill>
          <a:blip r:embed="rId5"/>
          <a:stretch>
            <a:fillRect/>
          </a:stretch>
        </p:blipFill>
        <p:spPr>
          <a:xfrm>
            <a:off x="919553" y="1171691"/>
            <a:ext cx="7082446" cy="2820218"/>
          </a:xfrm>
          <a:prstGeom prst="rect">
            <a:avLst/>
          </a:prstGeom>
        </p:spPr>
      </p:pic>
    </p:spTree>
    <p:extLst>
      <p:ext uri="{BB962C8B-B14F-4D97-AF65-F5344CB8AC3E}">
        <p14:creationId xmlns:p14="http://schemas.microsoft.com/office/powerpoint/2010/main" val="16943599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solidFill>
                  <a:schemeClr val="tx1"/>
                </a:solidFill>
                <a:latin typeface="Cambria" charset="0"/>
                <a:ea typeface="Cambria" charset="0"/>
                <a:cs typeface="Cambria" charset="0"/>
              </a:rPr>
              <a:t>GRIM-Filter in 3D-Stacked DRAM</a:t>
            </a:r>
          </a:p>
        </p:txBody>
      </p:sp>
      <p:sp>
        <p:nvSpPr>
          <p:cNvPr id="3" name="Content Placeholder 2"/>
          <p:cNvSpPr>
            <a:spLocks noGrp="1"/>
          </p:cNvSpPr>
          <p:nvPr>
            <p:ph idx="1"/>
          </p:nvPr>
        </p:nvSpPr>
        <p:spPr>
          <a:xfrm>
            <a:off x="228598" y="4072950"/>
            <a:ext cx="8610600" cy="1592262"/>
          </a:xfrm>
        </p:spPr>
        <p:txBody>
          <a:bodyPr/>
          <a:lstStyle/>
          <a:p>
            <a:r>
              <a:rPr lang="en-US" sz="2400" dirty="0"/>
              <a:t>Customized logic for accumulation and comparison </a:t>
            </a:r>
            <a:br>
              <a:rPr lang="en-US" sz="2400" dirty="0"/>
            </a:br>
            <a:r>
              <a:rPr lang="en-US" sz="2400" dirty="0"/>
              <a:t>per genome segment</a:t>
            </a:r>
          </a:p>
          <a:p>
            <a:pPr lvl="1"/>
            <a:r>
              <a:rPr lang="en-US" sz="2250" dirty="0"/>
              <a:t>Low area overhead, simple implementation</a:t>
            </a:r>
          </a:p>
          <a:p>
            <a:pPr lvl="1"/>
            <a:r>
              <a:rPr lang="en-US" sz="2250" dirty="0"/>
              <a:t>For HBM2, we use 4096 </a:t>
            </a:r>
            <a:r>
              <a:rPr lang="en-US" sz="2250" dirty="0" err="1"/>
              <a:t>incrementer</a:t>
            </a:r>
            <a:r>
              <a:rPr lang="en-US" sz="2250" dirty="0"/>
              <a:t> LUTs, 7-bit counters, and comparators in logic layer</a:t>
            </a:r>
          </a:p>
          <a:p>
            <a:pPr marL="258365" lvl="1" indent="0">
              <a:buNone/>
            </a:pPr>
            <a:endParaRPr lang="en-US" sz="4800" b="1" dirty="0">
              <a:solidFill>
                <a:srgbClr val="FF0000"/>
              </a:solidFill>
            </a:endParaRPr>
          </a:p>
          <a:p>
            <a:pPr lvl="1"/>
            <a:endParaRPr lang="en-US" sz="2250" dirty="0"/>
          </a:p>
          <a:p>
            <a:endParaRPr lang="en-US" sz="2000" dirty="0"/>
          </a:p>
          <a:p>
            <a:pPr lvl="1"/>
            <a:endParaRPr lang="en-US" sz="2250" dirty="0"/>
          </a:p>
        </p:txBody>
      </p:sp>
      <p:sp>
        <p:nvSpPr>
          <p:cNvPr id="4" name="Slide Number Placeholder 3"/>
          <p:cNvSpPr>
            <a:spLocks noGrp="1"/>
          </p:cNvSpPr>
          <p:nvPr>
            <p:ph type="sldNum" sz="quarter" idx="11"/>
          </p:nvPr>
        </p:nvSpPr>
        <p:spPr/>
        <p:txBody>
          <a:bodyPr/>
          <a:lstStyle/>
          <a:p>
            <a:fld id="{4CAE9295-42F8-0747-9AE1-33958E89C374}" type="slidenum">
              <a:rPr lang="en-US" smtClean="0"/>
              <a:t>32</a:t>
            </a:fld>
            <a:endParaRPr lang="en-US"/>
          </a:p>
        </p:txBody>
      </p:sp>
      <p:pic>
        <p:nvPicPr>
          <p:cNvPr id="8" name="Picture 7"/>
          <p:cNvPicPr>
            <a:picLocks noChangeAspect="1"/>
          </p:cNvPicPr>
          <p:nvPr/>
        </p:nvPicPr>
        <p:blipFill>
          <a:blip r:embed="rId3"/>
          <a:stretch>
            <a:fillRect/>
          </a:stretch>
        </p:blipFill>
        <p:spPr>
          <a:xfrm>
            <a:off x="7996846" y="2"/>
            <a:ext cx="1147154" cy="973789"/>
          </a:xfrm>
          <a:prstGeom prst="rect">
            <a:avLst/>
          </a:prstGeom>
        </p:spPr>
      </p:pic>
      <p:pic>
        <p:nvPicPr>
          <p:cNvPr id="5" name="Picture 4"/>
          <p:cNvPicPr>
            <a:picLocks noChangeAspect="1"/>
          </p:cNvPicPr>
          <p:nvPr/>
        </p:nvPicPr>
        <p:blipFill>
          <a:blip r:embed="rId4"/>
          <a:stretch>
            <a:fillRect/>
          </a:stretch>
        </p:blipFill>
        <p:spPr>
          <a:xfrm>
            <a:off x="1108909" y="886860"/>
            <a:ext cx="6849979" cy="3108670"/>
          </a:xfrm>
          <a:prstGeom prst="rect">
            <a:avLst/>
          </a:prstGeom>
        </p:spPr>
      </p:pic>
      <p:sp>
        <p:nvSpPr>
          <p:cNvPr id="7" name="Rectangle 6"/>
          <p:cNvSpPr/>
          <p:nvPr/>
        </p:nvSpPr>
        <p:spPr>
          <a:xfrm>
            <a:off x="2329610" y="5973636"/>
            <a:ext cx="4408579" cy="523220"/>
          </a:xfrm>
          <a:prstGeom prst="rect">
            <a:avLst/>
          </a:prstGeom>
        </p:spPr>
        <p:txBody>
          <a:bodyPr wrap="none">
            <a:spAutoFit/>
          </a:bodyPr>
          <a:lstStyle/>
          <a:p>
            <a:r>
              <a:rPr lang="en-US" sz="2800" b="1" dirty="0">
                <a:solidFill>
                  <a:srgbClr val="7030A0"/>
                </a:solidFill>
              </a:rPr>
              <a:t>Details are in the paper</a:t>
            </a:r>
          </a:p>
        </p:txBody>
      </p:sp>
    </p:spTree>
    <p:extLst>
      <p:ext uri="{BB962C8B-B14F-4D97-AF65-F5344CB8AC3E}">
        <p14:creationId xmlns:p14="http://schemas.microsoft.com/office/powerpoint/2010/main" val="16955977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b="1"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81239038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Methodology</a:t>
            </a:r>
          </a:p>
        </p:txBody>
      </p:sp>
      <p:sp>
        <p:nvSpPr>
          <p:cNvPr id="3" name="Content Placeholder 2"/>
          <p:cNvSpPr>
            <a:spLocks noGrp="1"/>
          </p:cNvSpPr>
          <p:nvPr>
            <p:ph idx="1"/>
          </p:nvPr>
        </p:nvSpPr>
        <p:spPr>
          <a:xfrm>
            <a:off x="228600" y="930442"/>
            <a:ext cx="8610600" cy="5165558"/>
          </a:xfrm>
        </p:spPr>
        <p:txBody>
          <a:bodyPr/>
          <a:lstStyle/>
          <a:p>
            <a:r>
              <a:rPr lang="en-US" sz="2400" dirty="0"/>
              <a:t>Performance simulated using an in-house 3D-Stacked DRAM simulator</a:t>
            </a:r>
          </a:p>
          <a:p>
            <a:endParaRPr lang="en-US" sz="1050" dirty="0"/>
          </a:p>
          <a:p>
            <a:r>
              <a:rPr lang="en-US" sz="2400" dirty="0"/>
              <a:t>Evaluate 10 real read data sets</a:t>
            </a:r>
            <a:r>
              <a:rPr lang="en-US" sz="2400" b="1" dirty="0">
                <a:solidFill>
                  <a:srgbClr val="C00000"/>
                </a:solidFill>
              </a:rPr>
              <a:t> </a:t>
            </a:r>
            <a:r>
              <a:rPr lang="en-US" sz="2400" dirty="0"/>
              <a:t>(From the 1000 Genomes Project)</a:t>
            </a:r>
          </a:p>
          <a:p>
            <a:pPr lvl="1"/>
            <a:r>
              <a:rPr lang="en-US" sz="2250" dirty="0"/>
              <a:t>Each data set consists of 4 million reads of length 100</a:t>
            </a:r>
          </a:p>
          <a:p>
            <a:pPr lvl="1"/>
            <a:endParaRPr lang="en-US" sz="1200" dirty="0"/>
          </a:p>
          <a:p>
            <a:r>
              <a:rPr lang="en-US" sz="2400" dirty="0"/>
              <a:t>Evaluate two key metrics</a:t>
            </a:r>
          </a:p>
          <a:p>
            <a:pPr lvl="1"/>
            <a:r>
              <a:rPr lang="en-US" sz="2100" dirty="0"/>
              <a:t>Performance</a:t>
            </a:r>
          </a:p>
          <a:p>
            <a:pPr lvl="1"/>
            <a:r>
              <a:rPr lang="en-US" sz="2250" dirty="0"/>
              <a:t>False negative rate</a:t>
            </a:r>
          </a:p>
          <a:p>
            <a:pPr lvl="2">
              <a:buSzPct val="100000"/>
              <a:buFont typeface="Wingdings" charset="2"/>
              <a:buChar char="§"/>
            </a:pPr>
            <a:r>
              <a:rPr lang="en-US" sz="1850" dirty="0"/>
              <a:t>The fraction of locations that pass the filter but result in a mismatch</a:t>
            </a:r>
          </a:p>
          <a:p>
            <a:pPr lvl="2">
              <a:buSzPct val="100000"/>
              <a:buFont typeface="Wingdings" charset="2"/>
              <a:buChar char="§"/>
            </a:pPr>
            <a:endParaRPr lang="en-US" sz="1100" dirty="0"/>
          </a:p>
          <a:p>
            <a:pPr marL="257175" lvl="1" indent="-257175">
              <a:buClr>
                <a:schemeClr val="accent1"/>
              </a:buClr>
              <a:buSzPct val="125000"/>
              <a:buFont typeface="Wingdings" charset="2"/>
              <a:buChar char="§"/>
            </a:pPr>
            <a:r>
              <a:rPr lang="en-US" sz="2400" dirty="0"/>
              <a:t>Compare against a state-of-the-art filter, </a:t>
            </a:r>
            <a:r>
              <a:rPr lang="en-US" sz="2400" dirty="0" err="1"/>
              <a:t>FastHASH</a:t>
            </a:r>
            <a:r>
              <a:rPr lang="en-US" sz="2400" dirty="0"/>
              <a:t> </a:t>
            </a:r>
            <a:r>
              <a:rPr lang="en-US" sz="1600" b="1" dirty="0">
                <a:solidFill>
                  <a:srgbClr val="4E6229"/>
                </a:solidFill>
              </a:rPr>
              <a:t>[Xin+, BMC Genomics 2013] </a:t>
            </a:r>
            <a:r>
              <a:rPr lang="en-US" sz="2400" dirty="0"/>
              <a:t>when using </a:t>
            </a:r>
            <a:r>
              <a:rPr lang="en-US" sz="2400" dirty="0" err="1"/>
              <a:t>mrFAST</a:t>
            </a:r>
            <a:r>
              <a:rPr lang="en-US" sz="2400" dirty="0"/>
              <a:t>, but </a:t>
            </a:r>
            <a:r>
              <a:rPr lang="en-US" sz="2400" b="1" dirty="0">
                <a:solidFill>
                  <a:srgbClr val="7030A0"/>
                </a:solidFill>
              </a:rPr>
              <a:t>GRIM-Filter can be used with ANY read mapper</a:t>
            </a:r>
            <a:endParaRPr lang="en-US" sz="1600" b="1" dirty="0">
              <a:solidFill>
                <a:srgbClr val="7030A0"/>
              </a:solidFill>
            </a:endParaRPr>
          </a:p>
        </p:txBody>
      </p:sp>
      <p:sp>
        <p:nvSpPr>
          <p:cNvPr id="4" name="Slide Number Placeholder 3"/>
          <p:cNvSpPr>
            <a:spLocks noGrp="1"/>
          </p:cNvSpPr>
          <p:nvPr>
            <p:ph type="sldNum" sz="quarter" idx="11"/>
          </p:nvPr>
        </p:nvSpPr>
        <p:spPr/>
        <p:txBody>
          <a:bodyPr/>
          <a:lstStyle/>
          <a:p>
            <a:fld id="{4CAE9295-42F8-0747-9AE1-33958E89C374}" type="slidenum">
              <a:rPr lang="en-US" smtClean="0"/>
              <a:t>34</a:t>
            </a:fld>
            <a:endParaRPr lang="en-US"/>
          </a:p>
        </p:txBody>
      </p:sp>
    </p:spTree>
    <p:extLst>
      <p:ext uri="{BB962C8B-B14F-4D97-AF65-F5344CB8AC3E}">
        <p14:creationId xmlns:p14="http://schemas.microsoft.com/office/powerpoint/2010/main" val="3342869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5745639"/>
            <a:ext cx="9144000" cy="682776"/>
          </a:xfrm>
          <a:prstGeom prst="rect">
            <a:avLst/>
          </a:prstGeom>
          <a:solidFill>
            <a:schemeClr val="accent1">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Rectangle 23"/>
          <p:cNvSpPr/>
          <p:nvPr/>
        </p:nvSpPr>
        <p:spPr>
          <a:xfrm>
            <a:off x="0" y="4551360"/>
            <a:ext cx="9144000" cy="1175797"/>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GRIM-Filter Performance</a:t>
            </a:r>
          </a:p>
        </p:txBody>
      </p:sp>
      <p:sp>
        <p:nvSpPr>
          <p:cNvPr id="3" name="Slide Number Placeholder 2"/>
          <p:cNvSpPr>
            <a:spLocks noGrp="1"/>
          </p:cNvSpPr>
          <p:nvPr>
            <p:ph type="sldNum" sz="quarter" idx="11"/>
          </p:nvPr>
        </p:nvSpPr>
        <p:spPr/>
        <p:txBody>
          <a:bodyPr/>
          <a:lstStyle/>
          <a:p>
            <a:fld id="{4CAE9295-42F8-0747-9AE1-33958E89C374}" type="slidenum">
              <a:rPr lang="en-US" smtClean="0"/>
              <a:t>35</a:t>
            </a:fld>
            <a:endParaRPr lang="en-US"/>
          </a:p>
        </p:txBody>
      </p:sp>
      <p:sp>
        <p:nvSpPr>
          <p:cNvPr id="17" name="TextBox 16"/>
          <p:cNvSpPr txBox="1"/>
          <p:nvPr/>
        </p:nvSpPr>
        <p:spPr>
          <a:xfrm>
            <a:off x="1773732" y="5144537"/>
            <a:ext cx="5520337" cy="461665"/>
          </a:xfrm>
          <a:prstGeom prst="rect">
            <a:avLst/>
          </a:prstGeom>
          <a:noFill/>
        </p:spPr>
        <p:txBody>
          <a:bodyPr wrap="square" rtlCol="0">
            <a:spAutoFit/>
          </a:bodyPr>
          <a:lstStyle/>
          <a:p>
            <a:r>
              <a:rPr lang="en-US" sz="2400" b="1" dirty="0">
                <a:solidFill>
                  <a:srgbClr val="7030A0"/>
                </a:solidFill>
              </a:rPr>
              <a:t>2.1x average performance benefit</a:t>
            </a:r>
          </a:p>
        </p:txBody>
      </p:sp>
      <p:pic>
        <p:nvPicPr>
          <p:cNvPr id="18" name="Picture 17"/>
          <p:cNvPicPr>
            <a:picLocks noChangeAspect="1"/>
          </p:cNvPicPr>
          <p:nvPr/>
        </p:nvPicPr>
        <p:blipFill>
          <a:blip r:embed="rId3"/>
          <a:stretch>
            <a:fillRect/>
          </a:stretch>
        </p:blipFill>
        <p:spPr>
          <a:xfrm>
            <a:off x="7996846" y="2"/>
            <a:ext cx="1147154" cy="973789"/>
          </a:xfrm>
          <a:prstGeom prst="rect">
            <a:avLst/>
          </a:prstGeom>
        </p:spPr>
      </p:pic>
      <p:sp>
        <p:nvSpPr>
          <p:cNvPr id="20" name="TextBox 19"/>
          <p:cNvSpPr txBox="1"/>
          <p:nvPr/>
        </p:nvSpPr>
        <p:spPr>
          <a:xfrm>
            <a:off x="550264" y="4624762"/>
            <a:ext cx="8288935" cy="461665"/>
          </a:xfrm>
          <a:prstGeom prst="rect">
            <a:avLst/>
          </a:prstGeom>
          <a:noFill/>
        </p:spPr>
        <p:txBody>
          <a:bodyPr wrap="square" rtlCol="0">
            <a:spAutoFit/>
          </a:bodyPr>
          <a:lstStyle/>
          <a:p>
            <a:r>
              <a:rPr lang="en-US" sz="2400" b="1" dirty="0">
                <a:solidFill>
                  <a:srgbClr val="FF0000"/>
                </a:solidFill>
              </a:rPr>
              <a:t>1.8x-3.7x performance benefit across real data sets</a:t>
            </a:r>
          </a:p>
        </p:txBody>
      </p:sp>
      <p:sp>
        <p:nvSpPr>
          <p:cNvPr id="23" name="Content Placeholder 2"/>
          <p:cNvSpPr>
            <a:spLocks noGrp="1"/>
          </p:cNvSpPr>
          <p:nvPr>
            <p:ph idx="1"/>
          </p:nvPr>
        </p:nvSpPr>
        <p:spPr>
          <a:xfrm>
            <a:off x="389429" y="3260175"/>
            <a:ext cx="8610600" cy="1737231"/>
          </a:xfrm>
        </p:spPr>
        <p:txBody>
          <a:bodyPr/>
          <a:lstStyle/>
          <a:p>
            <a:endParaRPr lang="en-US" sz="2400" dirty="0"/>
          </a:p>
          <a:p>
            <a:pPr marL="0" indent="0">
              <a:buNone/>
            </a:pPr>
            <a:endParaRPr lang="en-US" sz="2400" dirty="0"/>
          </a:p>
        </p:txBody>
      </p:sp>
      <p:graphicFrame>
        <p:nvGraphicFramePr>
          <p:cNvPr id="12" name="Chart 11"/>
          <p:cNvGraphicFramePr>
            <a:graphicFrameLocks/>
          </p:cNvGraphicFramePr>
          <p:nvPr>
            <p:extLst>
              <p:ext uri="{D42A27DB-BD31-4B8C-83A1-F6EECF244321}">
                <p14:modId xmlns:p14="http://schemas.microsoft.com/office/powerpoint/2010/main" val="1999381887"/>
              </p:ext>
            </p:extLst>
          </p:nvPr>
        </p:nvGraphicFramePr>
        <p:xfrm>
          <a:off x="550264" y="1829167"/>
          <a:ext cx="6373059" cy="2643469"/>
        </p:xfrm>
        <a:graphic>
          <a:graphicData uri="http://schemas.openxmlformats.org/drawingml/2006/chart">
            <c:chart xmlns:c="http://schemas.openxmlformats.org/drawingml/2006/chart" xmlns:r="http://schemas.openxmlformats.org/officeDocument/2006/relationships" r:id="rId4"/>
          </a:graphicData>
        </a:graphic>
      </p:graphicFrame>
      <p:sp>
        <p:nvSpPr>
          <p:cNvPr id="13" name="TextBox 12"/>
          <p:cNvSpPr txBox="1"/>
          <p:nvPr/>
        </p:nvSpPr>
        <p:spPr>
          <a:xfrm>
            <a:off x="7267662" y="2752041"/>
            <a:ext cx="1160895" cy="369332"/>
          </a:xfrm>
          <a:prstGeom prst="rect">
            <a:avLst/>
          </a:prstGeom>
          <a:noFill/>
        </p:spPr>
        <p:txBody>
          <a:bodyPr wrap="none" rtlCol="0">
            <a:spAutoFit/>
          </a:bodyPr>
          <a:lstStyle/>
          <a:p>
            <a:pPr algn="ctr"/>
            <a:r>
              <a:rPr lang="en-US" b="1" i="1" dirty="0"/>
              <a:t>e</a:t>
            </a:r>
            <a:r>
              <a:rPr lang="en-US" b="1" dirty="0"/>
              <a:t> = 0.05</a:t>
            </a:r>
            <a:endParaRPr lang="en-US" i="1" dirty="0"/>
          </a:p>
        </p:txBody>
      </p:sp>
      <p:sp>
        <p:nvSpPr>
          <p:cNvPr id="14" name="TextBox 13"/>
          <p:cNvSpPr txBox="1"/>
          <p:nvPr/>
        </p:nvSpPr>
        <p:spPr>
          <a:xfrm>
            <a:off x="6696192" y="2171193"/>
            <a:ext cx="2303837" cy="584775"/>
          </a:xfrm>
          <a:prstGeom prst="rect">
            <a:avLst/>
          </a:prstGeom>
          <a:noFill/>
        </p:spPr>
        <p:txBody>
          <a:bodyPr wrap="none" rtlCol="0">
            <a:spAutoFit/>
          </a:bodyPr>
          <a:lstStyle/>
          <a:p>
            <a:pPr algn="ctr"/>
            <a:r>
              <a:rPr lang="en-US" sz="1600" b="1" dirty="0"/>
              <a:t>Sequence Alignment</a:t>
            </a:r>
            <a:br>
              <a:rPr lang="en-US" sz="1600" b="1" dirty="0"/>
            </a:br>
            <a:r>
              <a:rPr lang="en-US" sz="1600" b="1" dirty="0"/>
              <a:t>Error Tolerance </a:t>
            </a:r>
            <a:r>
              <a:rPr lang="en-US" sz="1600" dirty="0"/>
              <a:t>(</a:t>
            </a:r>
            <a:r>
              <a:rPr lang="en-US" sz="1600" i="1" dirty="0"/>
              <a:t>e</a:t>
            </a:r>
            <a:r>
              <a:rPr lang="en-US" sz="1600" dirty="0"/>
              <a:t>)</a:t>
            </a:r>
          </a:p>
        </p:txBody>
      </p:sp>
      <p:sp>
        <p:nvSpPr>
          <p:cNvPr id="16" name="TextBox 15"/>
          <p:cNvSpPr txBox="1"/>
          <p:nvPr/>
        </p:nvSpPr>
        <p:spPr>
          <a:xfrm rot="16200000">
            <a:off x="-1143057" y="2852139"/>
            <a:ext cx="2815194" cy="400110"/>
          </a:xfrm>
          <a:prstGeom prst="rect">
            <a:avLst/>
          </a:prstGeom>
          <a:noFill/>
        </p:spPr>
        <p:txBody>
          <a:bodyPr wrap="none" rtlCol="0">
            <a:spAutoFit/>
          </a:bodyPr>
          <a:lstStyle/>
          <a:p>
            <a:r>
              <a:rPr lang="en-US" sz="2000" b="1" dirty="0"/>
              <a:t>Time </a:t>
            </a:r>
            <a:r>
              <a:rPr lang="en-US" sz="2000" dirty="0"/>
              <a:t>(×1000 seconds)</a:t>
            </a:r>
          </a:p>
        </p:txBody>
      </p:sp>
      <p:sp>
        <p:nvSpPr>
          <p:cNvPr id="19" name="Rectangle 18"/>
          <p:cNvSpPr/>
          <p:nvPr/>
        </p:nvSpPr>
        <p:spPr>
          <a:xfrm>
            <a:off x="1773732" y="1479997"/>
            <a:ext cx="638628" cy="19681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418520" y="1401725"/>
            <a:ext cx="1706749" cy="369332"/>
          </a:xfrm>
          <a:prstGeom prst="rect">
            <a:avLst/>
          </a:prstGeom>
          <a:noFill/>
        </p:spPr>
        <p:txBody>
          <a:bodyPr wrap="none" rtlCol="0">
            <a:spAutoFit/>
          </a:bodyPr>
          <a:lstStyle/>
          <a:p>
            <a:pPr algn="ctr"/>
            <a:r>
              <a:rPr lang="en-US" dirty="0" err="1"/>
              <a:t>FastHASH</a:t>
            </a:r>
            <a:r>
              <a:rPr lang="en-US" dirty="0"/>
              <a:t> filter</a:t>
            </a:r>
          </a:p>
        </p:txBody>
      </p:sp>
      <p:sp>
        <p:nvSpPr>
          <p:cNvPr id="22" name="Rectangle 21"/>
          <p:cNvSpPr/>
          <p:nvPr/>
        </p:nvSpPr>
        <p:spPr>
          <a:xfrm>
            <a:off x="4575813" y="1479997"/>
            <a:ext cx="638628" cy="196817"/>
          </a:xfrm>
          <a:prstGeom prst="rect">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5219660" y="1401725"/>
            <a:ext cx="1337482" cy="369332"/>
          </a:xfrm>
          <a:prstGeom prst="rect">
            <a:avLst/>
          </a:prstGeom>
          <a:noFill/>
        </p:spPr>
        <p:txBody>
          <a:bodyPr wrap="none" rtlCol="0">
            <a:spAutoFit/>
          </a:bodyPr>
          <a:lstStyle/>
          <a:p>
            <a:r>
              <a:rPr lang="en-US" dirty="0"/>
              <a:t>GRIM-Filter</a:t>
            </a:r>
            <a:endParaRPr lang="en-US" sz="1600" dirty="0"/>
          </a:p>
        </p:txBody>
      </p:sp>
      <p:sp>
        <p:nvSpPr>
          <p:cNvPr id="27" name="TextBox 26"/>
          <p:cNvSpPr txBox="1"/>
          <p:nvPr/>
        </p:nvSpPr>
        <p:spPr>
          <a:xfrm>
            <a:off x="1773732" y="964505"/>
            <a:ext cx="4885654" cy="400110"/>
          </a:xfrm>
          <a:prstGeom prst="rect">
            <a:avLst/>
          </a:prstGeom>
          <a:noFill/>
        </p:spPr>
        <p:txBody>
          <a:bodyPr wrap="square" rtlCol="0">
            <a:spAutoFit/>
          </a:bodyPr>
          <a:lstStyle/>
          <a:p>
            <a:r>
              <a:rPr lang="en-US" sz="2000" dirty="0"/>
              <a:t>Benchmarks and their Execution Times</a:t>
            </a:r>
          </a:p>
        </p:txBody>
      </p:sp>
      <p:sp>
        <p:nvSpPr>
          <p:cNvPr id="25" name="TextBox 24"/>
          <p:cNvSpPr txBox="1"/>
          <p:nvPr/>
        </p:nvSpPr>
        <p:spPr>
          <a:xfrm>
            <a:off x="11372" y="5904146"/>
            <a:ext cx="9132628" cy="400110"/>
          </a:xfrm>
          <a:prstGeom prst="rect">
            <a:avLst/>
          </a:prstGeom>
          <a:noFill/>
        </p:spPr>
        <p:txBody>
          <a:bodyPr wrap="none" rtlCol="0">
            <a:spAutoFit/>
          </a:bodyPr>
          <a:lstStyle/>
          <a:p>
            <a:r>
              <a:rPr lang="en-US" sz="2000" b="1" dirty="0"/>
              <a:t>GRIM-Filter gets performance due to its hardware-software co-design</a:t>
            </a:r>
          </a:p>
        </p:txBody>
      </p:sp>
    </p:spTree>
    <p:extLst>
      <p:ext uri="{BB962C8B-B14F-4D97-AF65-F5344CB8AC3E}">
        <p14:creationId xmlns:p14="http://schemas.microsoft.com/office/powerpoint/2010/main" val="205257015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animBg="1"/>
      <p:bldP spid="24" grpId="0" animBg="1"/>
      <p:bldP spid="17" grpId="0"/>
      <p:bldP spid="20"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537063"/>
            <a:ext cx="9144000" cy="1175797"/>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p:txBody>
          <a:bodyPr/>
          <a:lstStyle/>
          <a:p>
            <a:r>
              <a:rPr lang="en-US" sz="4000" b="1" dirty="0">
                <a:solidFill>
                  <a:schemeClr val="tx1"/>
                </a:solidFill>
                <a:latin typeface="Cambria" charset="0"/>
                <a:ea typeface="Cambria" charset="0"/>
                <a:cs typeface="Cambria" charset="0"/>
              </a:rPr>
              <a:t>GRIM-Filter False Negative Rate</a:t>
            </a:r>
          </a:p>
        </p:txBody>
      </p:sp>
      <p:sp>
        <p:nvSpPr>
          <p:cNvPr id="3" name="Slide Number Placeholder 2"/>
          <p:cNvSpPr>
            <a:spLocks noGrp="1"/>
          </p:cNvSpPr>
          <p:nvPr>
            <p:ph type="sldNum" sz="quarter" idx="11"/>
          </p:nvPr>
        </p:nvSpPr>
        <p:spPr/>
        <p:txBody>
          <a:bodyPr/>
          <a:lstStyle/>
          <a:p>
            <a:fld id="{4CAE9295-42F8-0747-9AE1-33958E89C374}" type="slidenum">
              <a:rPr lang="en-US" smtClean="0"/>
              <a:t>36</a:t>
            </a:fld>
            <a:endParaRPr lang="en-US"/>
          </a:p>
        </p:txBody>
      </p:sp>
      <p:sp>
        <p:nvSpPr>
          <p:cNvPr id="19" name="TextBox 18"/>
          <p:cNvSpPr txBox="1"/>
          <p:nvPr/>
        </p:nvSpPr>
        <p:spPr>
          <a:xfrm>
            <a:off x="1107951" y="5098795"/>
            <a:ext cx="7270043" cy="461665"/>
          </a:xfrm>
          <a:prstGeom prst="rect">
            <a:avLst/>
          </a:prstGeom>
          <a:noFill/>
        </p:spPr>
        <p:txBody>
          <a:bodyPr wrap="square" rtlCol="0">
            <a:spAutoFit/>
          </a:bodyPr>
          <a:lstStyle/>
          <a:p>
            <a:r>
              <a:rPr lang="en-US" sz="2400" b="1" dirty="0">
                <a:solidFill>
                  <a:srgbClr val="7030A0"/>
                </a:solidFill>
              </a:rPr>
              <a:t>6.0x average reduction in False Negative Rate</a:t>
            </a:r>
          </a:p>
        </p:txBody>
      </p:sp>
      <p:pic>
        <p:nvPicPr>
          <p:cNvPr id="18" name="Picture 17"/>
          <p:cNvPicPr>
            <a:picLocks noChangeAspect="1"/>
          </p:cNvPicPr>
          <p:nvPr/>
        </p:nvPicPr>
        <p:blipFill>
          <a:blip r:embed="rId3"/>
          <a:stretch>
            <a:fillRect/>
          </a:stretch>
        </p:blipFill>
        <p:spPr>
          <a:xfrm>
            <a:off x="7996846" y="2"/>
            <a:ext cx="1147154" cy="973789"/>
          </a:xfrm>
          <a:prstGeom prst="rect">
            <a:avLst/>
          </a:prstGeom>
        </p:spPr>
      </p:pic>
      <p:sp>
        <p:nvSpPr>
          <p:cNvPr id="20" name="TextBox 19"/>
          <p:cNvSpPr txBox="1"/>
          <p:nvPr/>
        </p:nvSpPr>
        <p:spPr>
          <a:xfrm>
            <a:off x="228600" y="4610465"/>
            <a:ext cx="8915400" cy="461665"/>
          </a:xfrm>
          <a:prstGeom prst="rect">
            <a:avLst/>
          </a:prstGeom>
          <a:noFill/>
        </p:spPr>
        <p:txBody>
          <a:bodyPr wrap="square" rtlCol="0">
            <a:spAutoFit/>
          </a:bodyPr>
          <a:lstStyle/>
          <a:p>
            <a:r>
              <a:rPr lang="en-US" sz="2400" b="1" dirty="0">
                <a:solidFill>
                  <a:srgbClr val="FF0000"/>
                </a:solidFill>
              </a:rPr>
              <a:t>5.6x-6.4x False Negative reduction across real data sets</a:t>
            </a:r>
          </a:p>
        </p:txBody>
      </p:sp>
      <p:sp>
        <p:nvSpPr>
          <p:cNvPr id="11" name="TextBox 10"/>
          <p:cNvSpPr txBox="1"/>
          <p:nvPr/>
        </p:nvSpPr>
        <p:spPr>
          <a:xfrm rot="16200000">
            <a:off x="-1103391" y="2843973"/>
            <a:ext cx="2746265" cy="400110"/>
          </a:xfrm>
          <a:prstGeom prst="rect">
            <a:avLst/>
          </a:prstGeom>
          <a:noFill/>
        </p:spPr>
        <p:txBody>
          <a:bodyPr wrap="none" rtlCol="0">
            <a:spAutoFit/>
          </a:bodyPr>
          <a:lstStyle/>
          <a:p>
            <a:r>
              <a:rPr lang="en-US" sz="2000" b="1" dirty="0"/>
              <a:t>False Negative Rate</a:t>
            </a:r>
            <a:endParaRPr lang="en-US" sz="2000" dirty="0"/>
          </a:p>
        </p:txBody>
      </p:sp>
      <p:sp>
        <p:nvSpPr>
          <p:cNvPr id="14" name="TextBox 13"/>
          <p:cNvSpPr txBox="1"/>
          <p:nvPr/>
        </p:nvSpPr>
        <p:spPr>
          <a:xfrm>
            <a:off x="7320300" y="2721732"/>
            <a:ext cx="1160895" cy="369332"/>
          </a:xfrm>
          <a:prstGeom prst="rect">
            <a:avLst/>
          </a:prstGeom>
          <a:noFill/>
        </p:spPr>
        <p:txBody>
          <a:bodyPr wrap="none" rtlCol="0">
            <a:spAutoFit/>
          </a:bodyPr>
          <a:lstStyle/>
          <a:p>
            <a:pPr algn="ctr"/>
            <a:r>
              <a:rPr lang="en-US" b="1" i="1" dirty="0"/>
              <a:t>e</a:t>
            </a:r>
            <a:r>
              <a:rPr lang="en-US" b="1" dirty="0"/>
              <a:t> = 0.05</a:t>
            </a:r>
            <a:endParaRPr lang="en-US" i="1" dirty="0"/>
          </a:p>
        </p:txBody>
      </p:sp>
      <p:sp>
        <p:nvSpPr>
          <p:cNvPr id="15" name="Rectangle 14"/>
          <p:cNvSpPr/>
          <p:nvPr/>
        </p:nvSpPr>
        <p:spPr>
          <a:xfrm>
            <a:off x="1626478" y="1502728"/>
            <a:ext cx="638628" cy="196817"/>
          </a:xfrm>
          <a:prstGeom prst="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265106" y="1421732"/>
            <a:ext cx="1706749" cy="369332"/>
          </a:xfrm>
          <a:prstGeom prst="rect">
            <a:avLst/>
          </a:prstGeom>
          <a:noFill/>
        </p:spPr>
        <p:txBody>
          <a:bodyPr wrap="none" rtlCol="0">
            <a:spAutoFit/>
          </a:bodyPr>
          <a:lstStyle/>
          <a:p>
            <a:pPr algn="ctr"/>
            <a:r>
              <a:rPr lang="en-US" dirty="0" err="1"/>
              <a:t>FastHASH</a:t>
            </a:r>
            <a:r>
              <a:rPr lang="en-US" dirty="0"/>
              <a:t> filter</a:t>
            </a:r>
          </a:p>
        </p:txBody>
      </p:sp>
      <p:sp>
        <p:nvSpPr>
          <p:cNvPr id="21" name="Rectangle 20"/>
          <p:cNvSpPr/>
          <p:nvPr/>
        </p:nvSpPr>
        <p:spPr>
          <a:xfrm>
            <a:off x="4428559" y="1502728"/>
            <a:ext cx="638628" cy="196817"/>
          </a:xfrm>
          <a:prstGeom prst="rect">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5072406" y="1424456"/>
            <a:ext cx="1337482" cy="369332"/>
          </a:xfrm>
          <a:prstGeom prst="rect">
            <a:avLst/>
          </a:prstGeom>
          <a:noFill/>
        </p:spPr>
        <p:txBody>
          <a:bodyPr wrap="none" rtlCol="0">
            <a:spAutoFit/>
          </a:bodyPr>
          <a:lstStyle/>
          <a:p>
            <a:r>
              <a:rPr lang="en-US" dirty="0"/>
              <a:t>GRIM-Filter</a:t>
            </a:r>
          </a:p>
        </p:txBody>
      </p:sp>
      <p:graphicFrame>
        <p:nvGraphicFramePr>
          <p:cNvPr id="24" name="Chart 23"/>
          <p:cNvGraphicFramePr>
            <a:graphicFrameLocks/>
          </p:cNvGraphicFramePr>
          <p:nvPr>
            <p:extLst>
              <p:ext uri="{D42A27DB-BD31-4B8C-83A1-F6EECF244321}">
                <p14:modId xmlns:p14="http://schemas.microsoft.com/office/powerpoint/2010/main" val="159142504"/>
              </p:ext>
            </p:extLst>
          </p:nvPr>
        </p:nvGraphicFramePr>
        <p:xfrm>
          <a:off x="609600" y="1844713"/>
          <a:ext cx="6318127" cy="2609099"/>
        </p:xfrm>
        <a:graphic>
          <a:graphicData uri="http://schemas.openxmlformats.org/drawingml/2006/chart">
            <c:chart xmlns:c="http://schemas.openxmlformats.org/drawingml/2006/chart" xmlns:r="http://schemas.openxmlformats.org/officeDocument/2006/relationships" r:id="rId4"/>
          </a:graphicData>
        </a:graphic>
      </p:graphicFrame>
      <p:pic>
        <p:nvPicPr>
          <p:cNvPr id="25" name="Picture 24"/>
          <p:cNvPicPr>
            <a:picLocks noChangeAspect="1"/>
          </p:cNvPicPr>
          <p:nvPr/>
        </p:nvPicPr>
        <p:blipFill>
          <a:blip r:embed="rId5"/>
          <a:stretch>
            <a:fillRect/>
          </a:stretch>
        </p:blipFill>
        <p:spPr>
          <a:xfrm>
            <a:off x="609600" y="3777745"/>
            <a:ext cx="6203398" cy="622300"/>
          </a:xfrm>
          <a:prstGeom prst="rect">
            <a:avLst/>
          </a:prstGeom>
        </p:spPr>
      </p:pic>
      <p:sp>
        <p:nvSpPr>
          <p:cNvPr id="26" name="TextBox 25"/>
          <p:cNvSpPr txBox="1"/>
          <p:nvPr/>
        </p:nvSpPr>
        <p:spPr>
          <a:xfrm>
            <a:off x="1579409" y="1000843"/>
            <a:ext cx="5037279" cy="400110"/>
          </a:xfrm>
          <a:prstGeom prst="rect">
            <a:avLst/>
          </a:prstGeom>
          <a:noFill/>
        </p:spPr>
        <p:txBody>
          <a:bodyPr wrap="square" rtlCol="0">
            <a:spAutoFit/>
          </a:bodyPr>
          <a:lstStyle/>
          <a:p>
            <a:r>
              <a:rPr lang="en-US" sz="2000" dirty="0"/>
              <a:t>Benchmarks and their False Negative Rates</a:t>
            </a:r>
          </a:p>
        </p:txBody>
      </p:sp>
      <p:sp>
        <p:nvSpPr>
          <p:cNvPr id="13" name="TextBox 12"/>
          <p:cNvSpPr txBox="1"/>
          <p:nvPr/>
        </p:nvSpPr>
        <p:spPr>
          <a:xfrm>
            <a:off x="6748830" y="2069823"/>
            <a:ext cx="2303836" cy="584775"/>
          </a:xfrm>
          <a:prstGeom prst="rect">
            <a:avLst/>
          </a:prstGeom>
          <a:noFill/>
        </p:spPr>
        <p:txBody>
          <a:bodyPr wrap="none" rtlCol="0">
            <a:spAutoFit/>
          </a:bodyPr>
          <a:lstStyle/>
          <a:p>
            <a:pPr algn="ctr"/>
            <a:r>
              <a:rPr lang="en-US" sz="1600" b="1" dirty="0"/>
              <a:t>Sequence Alignment</a:t>
            </a:r>
            <a:br>
              <a:rPr lang="en-US" sz="1600" b="1" dirty="0"/>
            </a:br>
            <a:r>
              <a:rPr lang="en-US" sz="1600" b="1" dirty="0"/>
              <a:t>Error Tolerance </a:t>
            </a:r>
            <a:r>
              <a:rPr lang="en-US" sz="1600" dirty="0"/>
              <a:t>(</a:t>
            </a:r>
            <a:r>
              <a:rPr lang="en-US" sz="1600" i="1" dirty="0"/>
              <a:t>e</a:t>
            </a:r>
            <a:r>
              <a:rPr lang="en-US" sz="1600" dirty="0"/>
              <a:t>)</a:t>
            </a:r>
          </a:p>
        </p:txBody>
      </p:sp>
      <p:sp>
        <p:nvSpPr>
          <p:cNvPr id="23" name="Rectangle 22"/>
          <p:cNvSpPr/>
          <p:nvPr/>
        </p:nvSpPr>
        <p:spPr>
          <a:xfrm>
            <a:off x="0" y="5745639"/>
            <a:ext cx="9144000" cy="682776"/>
          </a:xfrm>
          <a:prstGeom prst="rect">
            <a:avLst/>
          </a:prstGeom>
          <a:solidFill>
            <a:schemeClr val="accent1">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7" name="TextBox 26"/>
          <p:cNvSpPr txBox="1"/>
          <p:nvPr/>
        </p:nvSpPr>
        <p:spPr>
          <a:xfrm>
            <a:off x="195641" y="5915297"/>
            <a:ext cx="8752717" cy="400110"/>
          </a:xfrm>
          <a:prstGeom prst="rect">
            <a:avLst/>
          </a:prstGeom>
          <a:noFill/>
        </p:spPr>
        <p:txBody>
          <a:bodyPr wrap="none" rtlCol="0">
            <a:spAutoFit/>
          </a:bodyPr>
          <a:lstStyle/>
          <a:p>
            <a:r>
              <a:rPr lang="en-US" sz="2000" b="1" dirty="0"/>
              <a:t>GRIM-Filter utilizes more information available in the read to filter</a:t>
            </a:r>
          </a:p>
        </p:txBody>
      </p:sp>
    </p:spTree>
    <p:extLst>
      <p:ext uri="{BB962C8B-B14F-4D97-AF65-F5344CB8AC3E}">
        <p14:creationId xmlns:p14="http://schemas.microsoft.com/office/powerpoint/2010/main" val="1290218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p:bldP spid="23" grpId="1" animBg="1"/>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Other Results in the Paper </a:t>
            </a:r>
          </a:p>
        </p:txBody>
      </p:sp>
      <p:sp>
        <p:nvSpPr>
          <p:cNvPr id="3" name="Content Placeholder 2"/>
          <p:cNvSpPr>
            <a:spLocks noGrp="1"/>
          </p:cNvSpPr>
          <p:nvPr>
            <p:ph idx="1"/>
          </p:nvPr>
        </p:nvSpPr>
        <p:spPr/>
        <p:txBody>
          <a:bodyPr/>
          <a:lstStyle/>
          <a:p>
            <a:r>
              <a:rPr lang="en-US" sz="2400" dirty="0"/>
              <a:t>Sensitivity of execution time and false negative rates to error tolerance of string matching</a:t>
            </a:r>
          </a:p>
          <a:p>
            <a:endParaRPr lang="en-US" sz="2400" dirty="0"/>
          </a:p>
          <a:p>
            <a:r>
              <a:rPr lang="en-US" sz="2400" dirty="0"/>
              <a:t>Read mapper execution time breakdown</a:t>
            </a:r>
          </a:p>
          <a:p>
            <a:endParaRPr lang="en-US" sz="2400" dirty="0"/>
          </a:p>
          <a:p>
            <a:r>
              <a:rPr lang="en-US" sz="2400" dirty="0"/>
              <a:t>Sensitivity studies on the filter</a:t>
            </a:r>
          </a:p>
          <a:p>
            <a:pPr lvl="1"/>
            <a:r>
              <a:rPr lang="en-US" sz="2250" dirty="0"/>
              <a:t>Token Size</a:t>
            </a:r>
          </a:p>
          <a:p>
            <a:pPr lvl="1"/>
            <a:r>
              <a:rPr lang="en-US" sz="2250" dirty="0"/>
              <a:t>Bin Size</a:t>
            </a:r>
          </a:p>
          <a:p>
            <a:pPr lvl="1"/>
            <a:r>
              <a:rPr lang="en-US" sz="2250" dirty="0"/>
              <a:t>Error Tolerance</a:t>
            </a:r>
          </a:p>
        </p:txBody>
      </p:sp>
      <p:sp>
        <p:nvSpPr>
          <p:cNvPr id="4" name="Slide Number Placeholder 3"/>
          <p:cNvSpPr>
            <a:spLocks noGrp="1"/>
          </p:cNvSpPr>
          <p:nvPr>
            <p:ph type="sldNum" sz="quarter" idx="11"/>
          </p:nvPr>
        </p:nvSpPr>
        <p:spPr/>
        <p:txBody>
          <a:bodyPr/>
          <a:lstStyle/>
          <a:p>
            <a:fld id="{4CAE9295-42F8-0747-9AE1-33958E89C374}" type="slidenum">
              <a:rPr lang="en-US" smtClean="0"/>
              <a:t>37</a:t>
            </a:fld>
            <a:endParaRPr lang="en-US"/>
          </a:p>
        </p:txBody>
      </p:sp>
    </p:spTree>
    <p:extLst>
      <p:ext uri="{BB962C8B-B14F-4D97-AF65-F5344CB8AC3E}">
        <p14:creationId xmlns:p14="http://schemas.microsoft.com/office/powerpoint/2010/main" val="20727189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b="1" dirty="0">
                <a:latin typeface="Cambria" panose="02040503050406030204" pitchFamily="18" charset="0"/>
              </a:rPr>
              <a:t>Conclusion</a:t>
            </a: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994468408"/>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Conclusion</a:t>
            </a:r>
          </a:p>
        </p:txBody>
      </p:sp>
      <p:sp>
        <p:nvSpPr>
          <p:cNvPr id="3" name="Content Placeholder 2"/>
          <p:cNvSpPr>
            <a:spLocks noGrp="1"/>
          </p:cNvSpPr>
          <p:nvPr>
            <p:ph idx="1"/>
          </p:nvPr>
        </p:nvSpPr>
        <p:spPr>
          <a:xfrm>
            <a:off x="228600" y="973791"/>
            <a:ext cx="8610600" cy="5491177"/>
          </a:xfrm>
        </p:spPr>
        <p:txBody>
          <a:bodyPr/>
          <a:lstStyle/>
          <a:p>
            <a:pPr marL="0" indent="0">
              <a:buNone/>
            </a:pPr>
            <a:r>
              <a:rPr lang="en-US" sz="2000" dirty="0"/>
              <a:t>We propose an </a:t>
            </a:r>
            <a:r>
              <a:rPr lang="en-US" sz="2000" dirty="0">
                <a:solidFill>
                  <a:srgbClr val="0070C0"/>
                </a:solidFill>
              </a:rPr>
              <a:t>in-memory filtering algorithm </a:t>
            </a:r>
            <a:r>
              <a:rPr lang="en-US" sz="2000" dirty="0"/>
              <a:t>to</a:t>
            </a:r>
            <a:r>
              <a:rPr lang="en-US" sz="2000" dirty="0">
                <a:solidFill>
                  <a:srgbClr val="0070C0"/>
                </a:solidFill>
              </a:rPr>
              <a:t> accelerate end-to-end read mapping </a:t>
            </a:r>
            <a:r>
              <a:rPr lang="en-US" sz="2000" dirty="0"/>
              <a:t>by reducing the number of required alignments</a:t>
            </a:r>
          </a:p>
          <a:p>
            <a:pPr marL="0" indent="0">
              <a:buNone/>
            </a:pPr>
            <a:endParaRPr lang="en-US" sz="1200" dirty="0">
              <a:solidFill>
                <a:srgbClr val="0070C0"/>
              </a:solidFill>
            </a:endParaRPr>
          </a:p>
          <a:p>
            <a:pPr marL="0" indent="0">
              <a:buNone/>
            </a:pPr>
            <a:r>
              <a:rPr lang="en-US" sz="2000" b="1" dirty="0"/>
              <a:t>Key ideas:</a:t>
            </a:r>
          </a:p>
          <a:p>
            <a:r>
              <a:rPr lang="en-US" sz="2000" dirty="0"/>
              <a:t>Introduce a </a:t>
            </a:r>
            <a:r>
              <a:rPr lang="en-US" sz="2000" b="1" dirty="0">
                <a:solidFill>
                  <a:srgbClr val="006633"/>
                </a:solidFill>
              </a:rPr>
              <a:t>new representation</a:t>
            </a:r>
            <a:r>
              <a:rPr lang="en-US" sz="2000" dirty="0"/>
              <a:t> of coarse-grained segments of the reference genome </a:t>
            </a:r>
          </a:p>
          <a:p>
            <a:r>
              <a:rPr lang="en-US" sz="2000" dirty="0"/>
              <a:t>Use </a:t>
            </a:r>
            <a:r>
              <a:rPr lang="en-US" sz="2000" b="1" dirty="0">
                <a:solidFill>
                  <a:srgbClr val="006633"/>
                </a:solidFill>
              </a:rPr>
              <a:t>massively-parallel in-memory operations</a:t>
            </a:r>
            <a:r>
              <a:rPr lang="en-US" sz="2000" dirty="0"/>
              <a:t> to identify read presence within each coarse-grained segment </a:t>
            </a:r>
          </a:p>
          <a:p>
            <a:endParaRPr lang="en-US" sz="1200" b="1" dirty="0"/>
          </a:p>
          <a:p>
            <a:pPr marL="0" indent="0">
              <a:buNone/>
            </a:pPr>
            <a:r>
              <a:rPr lang="en-US" sz="2000" b="1" dirty="0"/>
              <a:t>Key contributions and results:</a:t>
            </a:r>
          </a:p>
          <a:p>
            <a:r>
              <a:rPr lang="en-US" sz="2000" dirty="0"/>
              <a:t>Customized filtering algorithm for 3D-Stacked DRAM</a:t>
            </a:r>
          </a:p>
          <a:p>
            <a:r>
              <a:rPr lang="en-US" sz="2000" dirty="0"/>
              <a:t>Compared to the previous best filter</a:t>
            </a:r>
          </a:p>
          <a:p>
            <a:pPr lvl="1"/>
            <a:r>
              <a:rPr lang="en-US" dirty="0"/>
              <a:t>We observed </a:t>
            </a:r>
            <a:r>
              <a:rPr lang="en-US" dirty="0">
                <a:solidFill>
                  <a:srgbClr val="0070C0"/>
                </a:solidFill>
              </a:rPr>
              <a:t>1.8x-3.7x read mapping speedup</a:t>
            </a:r>
          </a:p>
          <a:p>
            <a:pPr lvl="1"/>
            <a:r>
              <a:rPr lang="en-US" dirty="0"/>
              <a:t>We observed </a:t>
            </a:r>
            <a:r>
              <a:rPr lang="en-US" dirty="0">
                <a:solidFill>
                  <a:srgbClr val="0070C0"/>
                </a:solidFill>
              </a:rPr>
              <a:t>5.6x-6.4x fewer false negatives</a:t>
            </a:r>
          </a:p>
          <a:p>
            <a:endParaRPr lang="en-US" sz="1200" dirty="0"/>
          </a:p>
          <a:p>
            <a:pPr marL="0" indent="0">
              <a:buNone/>
            </a:pPr>
            <a:r>
              <a:rPr lang="en-US" sz="2000" dirty="0">
                <a:solidFill>
                  <a:srgbClr val="FF0000"/>
                </a:solidFill>
              </a:rPr>
              <a:t>GRIM-Filter is a universal filter </a:t>
            </a:r>
            <a:r>
              <a:rPr lang="en-US" sz="2000" dirty="0"/>
              <a:t>that can be applied to any read mapper </a:t>
            </a:r>
          </a:p>
          <a:p>
            <a:endParaRPr lang="en-US" sz="2000" dirty="0"/>
          </a:p>
        </p:txBody>
      </p:sp>
      <p:sp>
        <p:nvSpPr>
          <p:cNvPr id="4" name="Slide Number Placeholder 3"/>
          <p:cNvSpPr>
            <a:spLocks noGrp="1"/>
          </p:cNvSpPr>
          <p:nvPr>
            <p:ph type="sldNum" sz="quarter" idx="11"/>
          </p:nvPr>
        </p:nvSpPr>
        <p:spPr/>
        <p:txBody>
          <a:bodyPr/>
          <a:lstStyle/>
          <a:p>
            <a:fld id="{4CAE9295-42F8-0747-9AE1-33958E89C374}" type="slidenum">
              <a:rPr lang="en-US" smtClean="0"/>
              <a:t>39</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Tree>
    <p:extLst>
      <p:ext uri="{BB962C8B-B14F-4D97-AF65-F5344CB8AC3E}">
        <p14:creationId xmlns:p14="http://schemas.microsoft.com/office/powerpoint/2010/main" val="4238615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89758084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47700" y="3083219"/>
            <a:ext cx="7848600" cy="1314450"/>
          </a:xfrm>
        </p:spPr>
        <p:txBody>
          <a:bodyPr/>
          <a:lstStyle/>
          <a:p>
            <a:r>
              <a:rPr lang="en-US" sz="2000" b="1" dirty="0" err="1"/>
              <a:t>Jeremie</a:t>
            </a:r>
            <a:r>
              <a:rPr lang="en-US" sz="2000" b="1" dirty="0"/>
              <a:t> S. Kim</a:t>
            </a:r>
            <a:r>
              <a:rPr lang="en-US" sz="2000" dirty="0"/>
              <a:t>, </a:t>
            </a:r>
          </a:p>
          <a:p>
            <a:r>
              <a:rPr lang="en-US" dirty="0" err="1"/>
              <a:t>Damla</a:t>
            </a:r>
            <a:r>
              <a:rPr lang="en-US" dirty="0"/>
              <a:t> </a:t>
            </a:r>
            <a:r>
              <a:rPr lang="en-US" dirty="0" err="1"/>
              <a:t>Senol</a:t>
            </a:r>
            <a:r>
              <a:rPr lang="en-US" dirty="0"/>
              <a:t> Cali, </a:t>
            </a:r>
            <a:r>
              <a:rPr lang="en-US" dirty="0" err="1"/>
              <a:t>Hongyi</a:t>
            </a:r>
            <a:r>
              <a:rPr lang="en-US" dirty="0"/>
              <a:t> Xin, </a:t>
            </a:r>
            <a:r>
              <a:rPr lang="en-US" dirty="0" err="1"/>
              <a:t>Donghyuk</a:t>
            </a:r>
            <a:r>
              <a:rPr lang="en-US" dirty="0"/>
              <a:t> Lee, </a:t>
            </a:r>
          </a:p>
          <a:p>
            <a:r>
              <a:rPr lang="en-US" dirty="0" err="1"/>
              <a:t>Saugata</a:t>
            </a:r>
            <a:r>
              <a:rPr lang="en-US" dirty="0"/>
              <a:t> </a:t>
            </a:r>
            <a:r>
              <a:rPr lang="en-US" dirty="0" err="1"/>
              <a:t>Ghose</a:t>
            </a:r>
            <a:r>
              <a:rPr lang="en-US" dirty="0"/>
              <a:t>, Mohammed </a:t>
            </a:r>
            <a:r>
              <a:rPr lang="en-US" dirty="0" err="1"/>
              <a:t>Alser</a:t>
            </a:r>
            <a:r>
              <a:rPr lang="en-US" dirty="0"/>
              <a:t>, Hasan Hassan, </a:t>
            </a:r>
          </a:p>
          <a:p>
            <a:r>
              <a:rPr lang="en-US" dirty="0" err="1"/>
              <a:t>Oguz</a:t>
            </a:r>
            <a:r>
              <a:rPr lang="en-US" dirty="0"/>
              <a:t> </a:t>
            </a:r>
            <a:r>
              <a:rPr lang="en-US" dirty="0" err="1"/>
              <a:t>Ergin</a:t>
            </a:r>
            <a:r>
              <a:rPr lang="en-US" dirty="0"/>
              <a:t>, Can </a:t>
            </a:r>
            <a:r>
              <a:rPr lang="en-US" dirty="0" err="1"/>
              <a:t>Alkan</a:t>
            </a:r>
            <a:r>
              <a:rPr lang="en-US" dirty="0"/>
              <a:t>, and </a:t>
            </a:r>
            <a:r>
              <a:rPr lang="en-US" dirty="0" err="1"/>
              <a:t>Onur</a:t>
            </a:r>
            <a:r>
              <a:rPr lang="en-US" dirty="0"/>
              <a:t> </a:t>
            </a:r>
            <a:r>
              <a:rPr lang="en-US" dirty="0" err="1"/>
              <a:t>Mutlu</a:t>
            </a:r>
            <a:endParaRPr lang="en-US" dirty="0"/>
          </a:p>
        </p:txBody>
      </p:sp>
      <p:pic>
        <p:nvPicPr>
          <p:cNvPr id="5" name="Picture 4" descr="Burgundy_CMU_JPG_Logo.jpg"/>
          <p:cNvPicPr>
            <a:picLocks noChangeAspect="1"/>
          </p:cNvPicPr>
          <p:nvPr/>
        </p:nvPicPr>
        <p:blipFill>
          <a:blip r:embed="rId3" cstate="print"/>
          <a:stretch>
            <a:fillRect/>
          </a:stretch>
        </p:blipFill>
        <p:spPr>
          <a:xfrm>
            <a:off x="268167" y="5613477"/>
            <a:ext cx="2532185" cy="914400"/>
          </a:xfrm>
          <a:prstGeom prst="rect">
            <a:avLst/>
          </a:prstGeom>
        </p:spPr>
      </p:pic>
      <p:pic>
        <p:nvPicPr>
          <p:cNvPr id="7" name="Picture 6"/>
          <p:cNvPicPr>
            <a:picLocks noChangeAspect="1"/>
          </p:cNvPicPr>
          <p:nvPr/>
        </p:nvPicPr>
        <p:blipFill>
          <a:blip r:embed="rId4"/>
          <a:stretch>
            <a:fillRect/>
          </a:stretch>
        </p:blipFill>
        <p:spPr>
          <a:xfrm>
            <a:off x="4626851" y="5469344"/>
            <a:ext cx="1719262" cy="1371111"/>
          </a:xfrm>
          <a:prstGeom prst="rect">
            <a:avLst/>
          </a:prstGeom>
        </p:spPr>
      </p:pic>
      <p:pic>
        <p:nvPicPr>
          <p:cNvPr id="8" name="Picture 7"/>
          <p:cNvPicPr>
            <a:picLocks noChangeAspect="1"/>
          </p:cNvPicPr>
          <p:nvPr/>
        </p:nvPicPr>
        <p:blipFill>
          <a:blip r:embed="rId5"/>
          <a:stretch>
            <a:fillRect/>
          </a:stretch>
        </p:blipFill>
        <p:spPr>
          <a:xfrm>
            <a:off x="3214426" y="5465246"/>
            <a:ext cx="1210865" cy="1210865"/>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44087" y="5829114"/>
            <a:ext cx="2369002" cy="483124"/>
          </a:xfrm>
          <a:prstGeom prst="rect">
            <a:avLst/>
          </a:prstGeom>
        </p:spPr>
      </p:pic>
      <p:sp>
        <p:nvSpPr>
          <p:cNvPr id="12" name="Title 1"/>
          <p:cNvSpPr txBox="1">
            <a:spLocks/>
          </p:cNvSpPr>
          <p:nvPr/>
        </p:nvSpPr>
        <p:spPr>
          <a:xfrm>
            <a:off x="0" y="14380"/>
            <a:ext cx="9144000" cy="2962508"/>
          </a:xfrm>
          <a:prstGeom prst="rect">
            <a:avLst/>
          </a:prstGeom>
          <a:solidFill>
            <a:srgbClr val="538234"/>
          </a:solidFill>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sz="6600" b="1" dirty="0">
              <a:solidFill>
                <a:srgbClr val="70AD47"/>
              </a:solidFill>
            </a:endParaRPr>
          </a:p>
        </p:txBody>
      </p:sp>
      <p:sp>
        <p:nvSpPr>
          <p:cNvPr id="13" name="Title 1"/>
          <p:cNvSpPr txBox="1">
            <a:spLocks/>
          </p:cNvSpPr>
          <p:nvPr/>
        </p:nvSpPr>
        <p:spPr bwMode="auto">
          <a:xfrm>
            <a:off x="0" y="387148"/>
            <a:ext cx="9144000" cy="205115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a:lstStyle>
          <a:p>
            <a:pPr algn="ctr"/>
            <a:r>
              <a:rPr lang="en-US" sz="4800" b="1" i="1" kern="0" dirty="0">
                <a:solidFill>
                  <a:srgbClr val="FFC000"/>
                </a:solidFill>
                <a:latin typeface="Cambria"/>
                <a:cs typeface="Cambria"/>
              </a:rPr>
              <a:t>GRIM-Filter: </a:t>
            </a:r>
          </a:p>
          <a:p>
            <a:pPr algn="ctr"/>
            <a:r>
              <a:rPr lang="en-US" sz="3200" b="1" i="1" kern="0" dirty="0">
                <a:solidFill>
                  <a:schemeClr val="bg1">
                    <a:lumMod val="95000"/>
                  </a:schemeClr>
                </a:solidFill>
                <a:latin typeface="Cambria"/>
                <a:cs typeface="Cambria"/>
              </a:rPr>
              <a:t>Fast seed location filtering in DNA read mapping</a:t>
            </a:r>
          </a:p>
          <a:p>
            <a:pPr algn="ctr"/>
            <a:r>
              <a:rPr lang="en-US" sz="3200" b="1" i="1" kern="0" dirty="0">
                <a:solidFill>
                  <a:schemeClr val="bg1">
                    <a:lumMod val="95000"/>
                  </a:schemeClr>
                </a:solidFill>
                <a:latin typeface="Cambria"/>
                <a:cs typeface="Cambria"/>
              </a:rPr>
              <a:t>using processing-in-memory technologies</a:t>
            </a:r>
            <a:endParaRPr lang="en-US" sz="1600" b="1" kern="0" dirty="0">
              <a:solidFill>
                <a:schemeClr val="bg1">
                  <a:lumMod val="95000"/>
                </a:schemeClr>
              </a:solidFill>
              <a:latin typeface="Cambria"/>
              <a:cs typeface="Cambria"/>
            </a:endParaRPr>
          </a:p>
        </p:txBody>
      </p:sp>
      <p:pic>
        <p:nvPicPr>
          <p:cNvPr id="14"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408616" y="4874348"/>
            <a:ext cx="2270941" cy="656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69942" y="4728647"/>
            <a:ext cx="1116504" cy="947773"/>
          </a:xfrm>
          <a:prstGeom prst="rect">
            <a:avLst/>
          </a:prstGeom>
        </p:spPr>
      </p:pic>
    </p:spTree>
    <p:extLst>
      <p:ext uri="{BB962C8B-B14F-4D97-AF65-F5344CB8AC3E}">
        <p14:creationId xmlns:p14="http://schemas.microsoft.com/office/powerpoint/2010/main" val="77317678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9: GRIM-Filter</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800" b="0" i="0" u="none" strike="noStrike" kern="0" cap="none" spc="0" normalizeH="0" baseline="0" noProof="0" dirty="0" err="1">
                <a:ln>
                  <a:noFill/>
                </a:ln>
                <a:solidFill>
                  <a:srgbClr val="0000FF"/>
                </a:solidFill>
                <a:effectLst/>
                <a:uLnTx/>
                <a:uFillTx/>
                <a:latin typeface="Tahoma"/>
                <a:ea typeface="ＭＳ Ｐゴシック" charset="0"/>
              </a:rPr>
              <a:t>Jeremie</a:t>
            </a:r>
            <a:r>
              <a:rPr kumimoji="0" lang="en-US" sz="2800" b="0" i="0" u="none" strike="noStrike" kern="0" cap="none" spc="0" normalizeH="0" baseline="0" noProof="0" dirty="0">
                <a:ln>
                  <a:noFill/>
                </a:ln>
                <a:solidFill>
                  <a:srgbClr val="0000FF"/>
                </a:solidFill>
                <a:effectLst/>
                <a:uLnTx/>
                <a:uFillTx/>
                <a:latin typeface="Tahoma"/>
                <a:ea typeface="ＭＳ Ｐゴシック" charset="0"/>
              </a:rPr>
              <a:t> S. Kim</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1400" b="0" i="0" u="none" strike="noStrike" kern="0" cap="none" spc="0" normalizeH="0" baseline="0" noProof="0" dirty="0">
              <a:ln>
                <a:noFill/>
              </a:ln>
              <a:solidFill>
                <a:srgbClr val="0432FF"/>
              </a:solidFill>
              <a:effectLst/>
              <a:uLnTx/>
              <a:uFillTx/>
              <a:latin typeface="Tahoma"/>
              <a:ea typeface="ＭＳ Ｐゴシック" charset="0"/>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ETH Zurich</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Fall 2022</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sz="2400" b="0" i="0" u="none" strike="noStrike" kern="0" cap="none" spc="0" normalizeH="0" baseline="0" noProof="0" dirty="0">
                <a:ln>
                  <a:noFill/>
                </a:ln>
                <a:solidFill>
                  <a:srgbClr val="000000"/>
                </a:solidFill>
                <a:effectLst/>
                <a:uLnTx/>
                <a:uFillTx/>
                <a:latin typeface="Tahoma"/>
                <a:ea typeface="ＭＳ Ｐゴシック" charset="0"/>
              </a:rPr>
              <a:t>15 December 2022</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400" b="1" i="0" u="none" strike="noStrike" kern="0" cap="none" spc="0" normalizeH="0" baseline="0" noProof="0" dirty="0">
              <a:ln>
                <a:noFill/>
              </a:ln>
              <a:solidFill>
                <a:srgbClr val="FF0000"/>
              </a:solidFill>
              <a:effectLst/>
              <a:uLnTx/>
              <a:uFillTx/>
              <a:latin typeface="Tahoma"/>
              <a:ea typeface="ＭＳ Ｐゴシック" charset="0"/>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200" b="0" i="0" u="none" strike="noStrike" kern="0" cap="none" spc="0" normalizeH="0" baseline="0" noProof="0" dirty="0">
              <a:ln>
                <a:noFill/>
              </a:ln>
              <a:solidFill>
                <a:srgbClr val="0432FF"/>
              </a:solidFill>
              <a:effectLst/>
              <a:uLnTx/>
              <a:uFillTx/>
              <a:latin typeface="Tahoma"/>
              <a:ea typeface="ＭＳ Ｐゴシック" charset="0"/>
            </a:endParaRPr>
          </a:p>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sz="2200" b="0" i="0" u="none" strike="noStrike" kern="0" cap="none" spc="0" normalizeH="0" baseline="0" noProof="0" dirty="0">
              <a:ln>
                <a:noFill/>
              </a:ln>
              <a:solidFill>
                <a:srgbClr val="000000"/>
              </a:solidFill>
              <a:effectLst/>
              <a:uLnTx/>
              <a:uFillTx/>
              <a:latin typeface="Tahoma"/>
              <a:ea typeface="ＭＳ Ｐゴシック" charset="0"/>
            </a:endParaRPr>
          </a:p>
        </p:txBody>
      </p:sp>
    </p:spTree>
    <p:extLst>
      <p:ext uri="{BB962C8B-B14F-4D97-AF65-F5344CB8AC3E}">
        <p14:creationId xmlns:p14="http://schemas.microsoft.com/office/powerpoint/2010/main" val="250249469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1"/>
          </p:nvPr>
        </p:nvSpPr>
        <p:spPr/>
        <p:txBody>
          <a:bodyPr/>
          <a:lstStyle/>
          <a:p>
            <a:fld id="{4CAE9295-42F8-0747-9AE1-33958E89C374}" type="slidenum">
              <a:rPr lang="en-US" smtClean="0"/>
              <a:t>42</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100" y="1498600"/>
            <a:ext cx="8559800" cy="3848100"/>
          </a:xfrm>
          <a:prstGeom prst="rect">
            <a:avLst/>
          </a:prstGeom>
        </p:spPr>
      </p:pic>
    </p:spTree>
    <p:extLst>
      <p:ext uri="{BB962C8B-B14F-4D97-AF65-F5344CB8AC3E}">
        <p14:creationId xmlns:p14="http://schemas.microsoft.com/office/powerpoint/2010/main" val="166229207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1"/>
          </p:nvPr>
        </p:nvSpPr>
        <p:spPr/>
        <p:txBody>
          <a:bodyPr/>
          <a:lstStyle/>
          <a:p>
            <a:fld id="{4CAE9295-42F8-0747-9AE1-33958E89C374}" type="slidenum">
              <a:rPr lang="en-US" smtClean="0"/>
              <a:t>43</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59000"/>
            <a:ext cx="9144000" cy="2528737"/>
          </a:xfrm>
          <a:prstGeom prst="rect">
            <a:avLst/>
          </a:prstGeom>
        </p:spPr>
      </p:pic>
    </p:spTree>
    <p:extLst>
      <p:ext uri="{BB962C8B-B14F-4D97-AF65-F5344CB8AC3E}">
        <p14:creationId xmlns:p14="http://schemas.microsoft.com/office/powerpoint/2010/main" val="108310040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Slide Number Placeholder 3"/>
          <p:cNvSpPr>
            <a:spLocks noGrp="1"/>
          </p:cNvSpPr>
          <p:nvPr>
            <p:ph type="sldNum" sz="quarter" idx="11"/>
          </p:nvPr>
        </p:nvSpPr>
        <p:spPr/>
        <p:txBody>
          <a:bodyPr/>
          <a:lstStyle/>
          <a:p>
            <a:fld id="{4CAE9295-42F8-0747-9AE1-33958E89C374}" type="slidenum">
              <a:rPr lang="en-US" smtClean="0"/>
              <a:t>44</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0600" y="1790700"/>
            <a:ext cx="4914900" cy="3556000"/>
          </a:xfrm>
          <a:prstGeom prst="rect">
            <a:avLst/>
          </a:prstGeom>
        </p:spPr>
      </p:pic>
    </p:spTree>
    <p:extLst>
      <p:ext uri="{BB962C8B-B14F-4D97-AF65-F5344CB8AC3E}">
        <p14:creationId xmlns:p14="http://schemas.microsoft.com/office/powerpoint/2010/main" val="131394138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4CAE9295-42F8-0747-9AE1-33958E89C374}" type="slidenum">
              <a:rPr lang="en-US" smtClean="0"/>
              <a:t>45</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1953" y="360196"/>
            <a:ext cx="6823710" cy="6112042"/>
          </a:xfrm>
          <a:prstGeom prst="rect">
            <a:avLst/>
          </a:prstGeom>
        </p:spPr>
      </p:pic>
    </p:spTree>
    <p:extLst>
      <p:ext uri="{BB962C8B-B14F-4D97-AF65-F5344CB8AC3E}">
        <p14:creationId xmlns:p14="http://schemas.microsoft.com/office/powerpoint/2010/main" val="149485004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4CAE9295-42F8-0747-9AE1-33958E89C374}" type="slidenum">
              <a:rPr lang="en-US" smtClean="0"/>
              <a:t>46</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6979" y="496554"/>
            <a:ext cx="5723021" cy="5975684"/>
          </a:xfrm>
          <a:prstGeom prst="rect">
            <a:avLst/>
          </a:prstGeom>
        </p:spPr>
      </p:pic>
    </p:spTree>
    <p:extLst>
      <p:ext uri="{BB962C8B-B14F-4D97-AF65-F5344CB8AC3E}">
        <p14:creationId xmlns:p14="http://schemas.microsoft.com/office/powerpoint/2010/main" val="1862563211"/>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p:cNvSpPr>
            <a:spLocks noGrp="1"/>
          </p:cNvSpPr>
          <p:nvPr>
            <p:ph type="title"/>
          </p:nvPr>
        </p:nvSpPr>
        <p:spPr>
          <a:xfrm>
            <a:off x="228600" y="152400"/>
            <a:ext cx="8610600" cy="1066800"/>
          </a:xfrm>
        </p:spPr>
        <p:txBody>
          <a:bodyPr/>
          <a:lstStyle/>
          <a:p>
            <a:r>
              <a:rPr lang="en-US" sz="4400" b="1" dirty="0">
                <a:solidFill>
                  <a:schemeClr val="tx1"/>
                </a:solidFill>
                <a:latin typeface="Cambria" charset="0"/>
                <a:ea typeface="Cambria" charset="0"/>
                <a:cs typeface="Cambria" charset="0"/>
              </a:rPr>
              <a:t>GRIM-Filter: Error Tolerance</a:t>
            </a:r>
          </a:p>
        </p:txBody>
      </p:sp>
      <p:sp>
        <p:nvSpPr>
          <p:cNvPr id="64" name="Rounded Rectangle 63"/>
          <p:cNvSpPr/>
          <p:nvPr/>
        </p:nvSpPr>
        <p:spPr>
          <a:xfrm flipV="1">
            <a:off x="1646197" y="2057142"/>
            <a:ext cx="2596108" cy="399748"/>
          </a:xfrm>
          <a:prstGeom prst="roundRect">
            <a:avLst>
              <a:gd name="adj" fmla="val 25579"/>
            </a:avLst>
          </a:prstGeom>
          <a:solidFill>
            <a:schemeClr val="bg1">
              <a:lumMod val="85000"/>
            </a:schemeClr>
          </a:solidFill>
          <a:ln w="38100" cmpd="sng">
            <a:solidFill>
              <a:schemeClr val="bg1">
                <a:lumMod val="75000"/>
              </a:schemeClr>
            </a:solidFill>
            <a:prstDash val="lg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Rounded Rectangle 64"/>
          <p:cNvSpPr/>
          <p:nvPr/>
        </p:nvSpPr>
        <p:spPr>
          <a:xfrm flipV="1">
            <a:off x="1742929" y="2552277"/>
            <a:ext cx="3010653" cy="621216"/>
          </a:xfrm>
          <a:prstGeom prst="roundRect">
            <a:avLst/>
          </a:prstGeom>
          <a:solidFill>
            <a:schemeClr val="accent6">
              <a:lumMod val="20000"/>
              <a:lumOff val="80000"/>
            </a:schemeClr>
          </a:solidFill>
          <a:ln w="38100" cmpd="sng">
            <a:solidFill>
              <a:schemeClr val="accent6">
                <a:lumMod val="60000"/>
                <a:lumOff val="40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Rounded Rectangle 65"/>
          <p:cNvSpPr/>
          <p:nvPr/>
        </p:nvSpPr>
        <p:spPr>
          <a:xfrm flipV="1">
            <a:off x="2374176" y="2633996"/>
            <a:ext cx="2288938" cy="476732"/>
          </a:xfrm>
          <a:prstGeom prst="roundRect">
            <a:avLst/>
          </a:prstGeom>
          <a:solidFill>
            <a:srgbClr val="DEEBF7"/>
          </a:solidFill>
          <a:ln w="38100" cmpd="sng">
            <a:solidFill>
              <a:srgbClr val="5B9BD6"/>
            </a:solidFill>
            <a:prstDash val="sysDot"/>
          </a:ln>
          <a:effectLst>
            <a:outerShdw blurRad="40000" dist="23000" dir="5400000" sx="1000" sy="1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7" name="Picture 66" descr="Screen Shot 2015-12-16 at 13.32.2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84140" y="1425961"/>
            <a:ext cx="2689437" cy="1513714"/>
          </a:xfrm>
          <a:prstGeom prst="rect">
            <a:avLst/>
          </a:prstGeom>
        </p:spPr>
      </p:pic>
      <p:sp>
        <p:nvSpPr>
          <p:cNvPr id="68" name="TextBox 67"/>
          <p:cNvSpPr txBox="1"/>
          <p:nvPr/>
        </p:nvSpPr>
        <p:spPr>
          <a:xfrm>
            <a:off x="5838088" y="3096350"/>
            <a:ext cx="2979749" cy="1036887"/>
          </a:xfrm>
          <a:prstGeom prst="rect">
            <a:avLst/>
          </a:prstGeom>
          <a:noFill/>
          <a:ln w="19050" cmpd="sng">
            <a:noFill/>
          </a:ln>
        </p:spPr>
        <p:txBody>
          <a:bodyPr wrap="square" rtlCol="0">
            <a:spAutoFit/>
          </a:bodyPr>
          <a:lstStyle/>
          <a:p>
            <a:pPr algn="ctr">
              <a:lnSpc>
                <a:spcPct val="85000"/>
              </a:lnSpc>
              <a:spcBef>
                <a:spcPts val="900"/>
              </a:spcBef>
            </a:pPr>
            <a:r>
              <a:rPr lang="en-US" sz="2400" i="1" dirty="0">
                <a:latin typeface="Calibri" charset="0"/>
                <a:ea typeface="Calibri" charset="0"/>
                <a:cs typeface="Calibri" charset="0"/>
              </a:rPr>
              <a:t>one substitution error affects four tokens</a:t>
            </a:r>
            <a:br>
              <a:rPr lang="en-US" sz="2400" i="1" dirty="0">
                <a:latin typeface="Calibri" charset="0"/>
                <a:ea typeface="Calibri" charset="0"/>
                <a:cs typeface="Calibri" charset="0"/>
              </a:rPr>
            </a:br>
            <a:r>
              <a:rPr lang="en-US" sz="2400" i="1" dirty="0">
                <a:latin typeface="Calibri" charset="0"/>
                <a:ea typeface="Calibri" charset="0"/>
                <a:cs typeface="Calibri" charset="0"/>
              </a:rPr>
              <a:t>when n = 4</a:t>
            </a:r>
          </a:p>
        </p:txBody>
      </p:sp>
      <p:sp>
        <p:nvSpPr>
          <p:cNvPr id="69" name="Text Box 67"/>
          <p:cNvSpPr txBox="1"/>
          <p:nvPr/>
        </p:nvSpPr>
        <p:spPr>
          <a:xfrm>
            <a:off x="0" y="1844609"/>
            <a:ext cx="7781210" cy="1300497"/>
          </a:xfrm>
          <a:prstGeom prst="rect">
            <a:avLst/>
          </a:prstGeom>
          <a:noFill/>
          <a:ln w="28575" cmpd="sng">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70000"/>
              </a:lnSpc>
              <a:spcAft>
                <a:spcPts val="0"/>
              </a:spcAft>
            </a:pPr>
            <a:r>
              <a:rPr lang="en-US" sz="2400" b="1" dirty="0">
                <a:latin typeface="Calibri" charset="0"/>
                <a:ea typeface="Calibri" charset="0"/>
                <a:cs typeface="Calibri" charset="0"/>
              </a:rPr>
              <a:t>Threshold =  </a:t>
            </a:r>
            <a:r>
              <a:rPr lang="en-US" sz="2400" b="1" dirty="0" err="1">
                <a:latin typeface="Calibri" charset="0"/>
                <a:ea typeface="Calibri" charset="0"/>
                <a:cs typeface="Calibri" charset="0"/>
              </a:rPr>
              <a:t>read_length</a:t>
            </a:r>
            <a:r>
              <a:rPr lang="en-US" sz="2400" b="1" dirty="0">
                <a:latin typeface="Calibri" charset="0"/>
                <a:ea typeface="Calibri" charset="0"/>
                <a:cs typeface="Calibri" charset="0"/>
              </a:rPr>
              <a:t> – (</a:t>
            </a:r>
            <a:r>
              <a:rPr lang="en-US" sz="2400" b="1" i="1" dirty="0">
                <a:latin typeface="Calibri" charset="0"/>
                <a:ea typeface="Calibri" charset="0"/>
                <a:cs typeface="Calibri" charset="0"/>
              </a:rPr>
              <a:t>n</a:t>
            </a:r>
            <a:r>
              <a:rPr lang="en-US" sz="2400" b="1" dirty="0">
                <a:latin typeface="Calibri" charset="0"/>
                <a:ea typeface="Calibri" charset="0"/>
                <a:cs typeface="Calibri" charset="0"/>
              </a:rPr>
              <a:t>–1)  </a:t>
            </a:r>
            <a:r>
              <a:rPr lang="en-US" sz="2400" b="1" dirty="0">
                <a:effectLst/>
                <a:latin typeface="Calibri" charset="0"/>
                <a:ea typeface="Calibri" charset="0"/>
                <a:cs typeface="Calibri" charset="0"/>
              </a:rPr>
              <a:t>–</a:t>
            </a:r>
          </a:p>
          <a:p>
            <a:pPr>
              <a:lnSpc>
                <a:spcPct val="170000"/>
              </a:lnSpc>
              <a:spcAft>
                <a:spcPts val="0"/>
              </a:spcAft>
            </a:pPr>
            <a:r>
              <a:rPr lang="en-US" sz="2400" b="1" i="1" dirty="0">
                <a:latin typeface="Calibri" charset="0"/>
                <a:ea typeface="Calibri" charset="0"/>
                <a:cs typeface="Calibri" charset="0"/>
              </a:rPr>
              <a:t>                          n</a:t>
            </a:r>
            <a:r>
              <a:rPr lang="en-US" sz="2400" b="1" dirty="0">
                <a:latin typeface="Calibri" charset="0"/>
                <a:ea typeface="Calibri" charset="0"/>
                <a:cs typeface="Calibri" charset="0"/>
              </a:rPr>
              <a:t>  ×  </a:t>
            </a:r>
            <a:r>
              <a:rPr lang="en-US" sz="2400" b="1" dirty="0">
                <a:latin typeface="Calibri" charset="0"/>
                <a:ea typeface="Calibri" charset="0"/>
                <a:cs typeface="Calibri" charset="0"/>
                <a:sym typeface="Symbol" panose="05050102010706020507" pitchFamily="18" charset="2"/>
              </a:rPr>
              <a:t></a:t>
            </a:r>
            <a:r>
              <a:rPr lang="en-US" sz="2400" b="1" dirty="0" err="1">
                <a:latin typeface="Calibri" charset="0"/>
                <a:ea typeface="Calibri" charset="0"/>
                <a:cs typeface="Calibri" charset="0"/>
              </a:rPr>
              <a:t>read_length</a:t>
            </a:r>
            <a:r>
              <a:rPr lang="en-US" sz="2400" b="1" dirty="0">
                <a:latin typeface="Calibri" charset="0"/>
                <a:ea typeface="Calibri" charset="0"/>
                <a:cs typeface="Calibri" charset="0"/>
              </a:rPr>
              <a:t> </a:t>
            </a:r>
            <a:r>
              <a:rPr lang="en-US" sz="1600" b="1" dirty="0">
                <a:latin typeface="Calibri" charset="0"/>
                <a:ea typeface="Calibri" charset="0"/>
                <a:cs typeface="Calibri" charset="0"/>
              </a:rPr>
              <a:t>×</a:t>
            </a:r>
            <a:r>
              <a:rPr lang="en-US" sz="2400" b="1" dirty="0">
                <a:latin typeface="Calibri" charset="0"/>
                <a:ea typeface="Calibri" charset="0"/>
                <a:cs typeface="Calibri" charset="0"/>
              </a:rPr>
              <a:t> </a:t>
            </a:r>
            <a:r>
              <a:rPr lang="en-US" sz="2400" b="1" i="1" dirty="0">
                <a:effectLst/>
                <a:latin typeface="Calibri" charset="0"/>
                <a:ea typeface="Calibri" charset="0"/>
                <a:cs typeface="Calibri" charset="0"/>
              </a:rPr>
              <a:t>e</a:t>
            </a:r>
            <a:r>
              <a:rPr lang="en-US" sz="2400" b="1" dirty="0">
                <a:latin typeface="Calibri" charset="0"/>
                <a:ea typeface="Calibri" charset="0"/>
                <a:cs typeface="Calibri" charset="0"/>
                <a:sym typeface="Symbol" panose="05050102010706020507" pitchFamily="18" charset="2"/>
              </a:rPr>
              <a:t></a:t>
            </a:r>
            <a:endParaRPr lang="en-US" sz="2400" b="1" i="1" dirty="0">
              <a:effectLst/>
              <a:latin typeface="Calibri" charset="0"/>
              <a:ea typeface="Calibri" charset="0"/>
              <a:cs typeface="Calibri" charset="0"/>
            </a:endParaRPr>
          </a:p>
        </p:txBody>
      </p:sp>
      <p:sp>
        <p:nvSpPr>
          <p:cNvPr id="70" name="Arc 69"/>
          <p:cNvSpPr/>
          <p:nvPr/>
        </p:nvSpPr>
        <p:spPr>
          <a:xfrm rot="1178391">
            <a:off x="4166912" y="2791383"/>
            <a:ext cx="584844" cy="1273191"/>
          </a:xfrm>
          <a:prstGeom prst="arc">
            <a:avLst/>
          </a:prstGeom>
          <a:ln w="38100">
            <a:solidFill>
              <a:srgbClr val="5B9BD6"/>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TextBox 70"/>
          <p:cNvSpPr txBox="1"/>
          <p:nvPr/>
        </p:nvSpPr>
        <p:spPr>
          <a:xfrm>
            <a:off x="2769519" y="3492919"/>
            <a:ext cx="3155439" cy="590931"/>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rgbClr val="5B9BD6"/>
                </a:solidFill>
                <a:latin typeface="Calibri" charset="0"/>
                <a:ea typeface="Calibri" charset="0"/>
                <a:cs typeface="Calibri" charset="0"/>
              </a:rPr>
              <a:t>number of errors</a:t>
            </a:r>
            <a:br>
              <a:rPr lang="en-US" sz="2000" i="1" dirty="0">
                <a:solidFill>
                  <a:srgbClr val="5B9BD6"/>
                </a:solidFill>
                <a:latin typeface="Calibri" charset="0"/>
                <a:ea typeface="Calibri" charset="0"/>
                <a:cs typeface="Calibri" charset="0"/>
              </a:rPr>
            </a:br>
            <a:r>
              <a:rPr lang="en-US" sz="2000" i="1" dirty="0">
                <a:solidFill>
                  <a:srgbClr val="5B9BD6"/>
                </a:solidFill>
                <a:latin typeface="Calibri" charset="0"/>
                <a:ea typeface="Calibri" charset="0"/>
                <a:cs typeface="Calibri" charset="0"/>
              </a:rPr>
              <a:t>allowed per read</a:t>
            </a:r>
          </a:p>
        </p:txBody>
      </p:sp>
      <p:cxnSp>
        <p:nvCxnSpPr>
          <p:cNvPr id="73" name="Straight Arrow Connector 72"/>
          <p:cNvCxnSpPr/>
          <p:nvPr/>
        </p:nvCxnSpPr>
        <p:spPr>
          <a:xfrm flipH="1">
            <a:off x="2231582" y="3173493"/>
            <a:ext cx="601288" cy="508973"/>
          </a:xfrm>
          <a:prstGeom prst="straightConnector1">
            <a:avLst/>
          </a:prstGeom>
          <a:ln w="38100">
            <a:solidFill>
              <a:schemeClr val="accent6">
                <a:lumMod val="60000"/>
                <a:lumOff val="40000"/>
              </a:schemeClr>
            </a:solidFill>
            <a:prstDash val="sysDash"/>
            <a:tailEnd type="stealth" w="lg" len="lg"/>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271001" y="3507455"/>
            <a:ext cx="3703023" cy="837152"/>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chemeClr val="accent6"/>
                </a:solidFill>
                <a:latin typeface="Calibri" charset="0"/>
                <a:ea typeface="Calibri" charset="0"/>
                <a:cs typeface="Calibri" charset="0"/>
              </a:rPr>
              <a:t>maximum</a:t>
            </a:r>
            <a:br>
              <a:rPr lang="en-US" sz="2000" i="1" dirty="0">
                <a:solidFill>
                  <a:schemeClr val="accent6"/>
                </a:solidFill>
                <a:latin typeface="Calibri" charset="0"/>
                <a:ea typeface="Calibri" charset="0"/>
                <a:cs typeface="Calibri" charset="0"/>
              </a:rPr>
            </a:br>
            <a:r>
              <a:rPr lang="en-US" sz="2000" i="1" dirty="0">
                <a:solidFill>
                  <a:schemeClr val="accent6"/>
                </a:solidFill>
                <a:latin typeface="Calibri" charset="0"/>
                <a:ea typeface="Calibri" charset="0"/>
                <a:cs typeface="Calibri" charset="0"/>
              </a:rPr>
              <a:t>number of tokens</a:t>
            </a:r>
            <a:br>
              <a:rPr lang="en-US" sz="2000" i="1" dirty="0">
                <a:solidFill>
                  <a:schemeClr val="accent6"/>
                </a:solidFill>
                <a:latin typeface="Calibri" charset="0"/>
                <a:ea typeface="Calibri" charset="0"/>
                <a:cs typeface="Calibri" charset="0"/>
              </a:rPr>
            </a:br>
            <a:r>
              <a:rPr lang="en-US" sz="2000" i="1" dirty="0">
                <a:solidFill>
                  <a:schemeClr val="accent6"/>
                </a:solidFill>
                <a:latin typeface="Calibri" charset="0"/>
                <a:ea typeface="Calibri" charset="0"/>
                <a:cs typeface="Calibri" charset="0"/>
              </a:rPr>
              <a:t>that could contain errors</a:t>
            </a:r>
          </a:p>
        </p:txBody>
      </p:sp>
      <p:cxnSp>
        <p:nvCxnSpPr>
          <p:cNvPr id="75" name="Straight Arrow Connector 74"/>
          <p:cNvCxnSpPr/>
          <p:nvPr/>
        </p:nvCxnSpPr>
        <p:spPr>
          <a:xfrm flipV="1">
            <a:off x="2113458" y="1755246"/>
            <a:ext cx="368804" cy="301896"/>
          </a:xfrm>
          <a:prstGeom prst="straightConnector1">
            <a:avLst/>
          </a:prstGeom>
          <a:ln w="38100">
            <a:solidFill>
              <a:schemeClr val="bg1">
                <a:lumMod val="75000"/>
              </a:schemeClr>
            </a:solidFill>
            <a:prstDash val="solid"/>
            <a:tailEnd type="stealth" w="lg" len="lg"/>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1914622" y="1425961"/>
            <a:ext cx="3478058" cy="344710"/>
          </a:xfrm>
          <a:prstGeom prst="rect">
            <a:avLst/>
          </a:prstGeom>
          <a:noFill/>
          <a:ln w="19050" cmpd="sng">
            <a:noFill/>
          </a:ln>
        </p:spPr>
        <p:txBody>
          <a:bodyPr wrap="square" rtlCol="0">
            <a:spAutoFit/>
          </a:bodyPr>
          <a:lstStyle/>
          <a:p>
            <a:pPr algn="ctr">
              <a:lnSpc>
                <a:spcPct val="80000"/>
              </a:lnSpc>
              <a:spcBef>
                <a:spcPts val="900"/>
              </a:spcBef>
            </a:pPr>
            <a:r>
              <a:rPr lang="en-US" sz="2000" i="1" dirty="0">
                <a:solidFill>
                  <a:schemeClr val="tx1">
                    <a:lumMod val="50000"/>
                    <a:lumOff val="50000"/>
                  </a:schemeClr>
                </a:solidFill>
                <a:latin typeface="Calibri" charset="0"/>
                <a:ea typeface="Calibri" charset="0"/>
                <a:cs typeface="Calibri" charset="0"/>
              </a:rPr>
              <a:t>total number of tokens in a read</a:t>
            </a:r>
          </a:p>
        </p:txBody>
      </p:sp>
      <p:sp>
        <p:nvSpPr>
          <p:cNvPr id="79" name="Arc 78"/>
          <p:cNvSpPr/>
          <p:nvPr/>
        </p:nvSpPr>
        <p:spPr>
          <a:xfrm rot="4215403">
            <a:off x="7172588" y="985143"/>
            <a:ext cx="416085" cy="990742"/>
          </a:xfrm>
          <a:prstGeom prst="arc">
            <a:avLst>
              <a:gd name="adj1" fmla="val 16946279"/>
              <a:gd name="adj2" fmla="val 0"/>
            </a:avLst>
          </a:prstGeom>
          <a:ln w="38100">
            <a:solidFill>
              <a:srgbClr val="FF5050"/>
            </a:solidFill>
            <a:prstDash val="sysDot"/>
            <a:tailEnd type="stealth"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0" name="TextBox 79"/>
          <p:cNvSpPr txBox="1"/>
          <p:nvPr/>
        </p:nvSpPr>
        <p:spPr>
          <a:xfrm rot="19699852">
            <a:off x="7322699" y="2329582"/>
            <a:ext cx="1952453" cy="590931"/>
          </a:xfrm>
          <a:prstGeom prst="rect">
            <a:avLst/>
          </a:prstGeom>
          <a:noFill/>
          <a:ln w="19050" cmpd="sng">
            <a:noFill/>
          </a:ln>
        </p:spPr>
        <p:txBody>
          <a:bodyPr wrap="square" rtlCol="0">
            <a:spAutoFit/>
          </a:bodyPr>
          <a:lstStyle/>
          <a:p>
            <a:pPr algn="ctr">
              <a:lnSpc>
                <a:spcPct val="80000"/>
              </a:lnSpc>
              <a:spcBef>
                <a:spcPts val="900"/>
              </a:spcBef>
            </a:pPr>
            <a:r>
              <a:rPr lang="en-US" sz="2000" i="1" dirty="0">
                <a:latin typeface="Calibri" charset="0"/>
                <a:ea typeface="Calibri" charset="0"/>
                <a:cs typeface="Calibri" charset="0"/>
              </a:rPr>
              <a:t>tokens affected</a:t>
            </a:r>
            <a:br>
              <a:rPr lang="en-US" sz="2000" i="1" dirty="0">
                <a:latin typeface="Calibri" charset="0"/>
                <a:ea typeface="Calibri" charset="0"/>
                <a:cs typeface="Calibri" charset="0"/>
              </a:rPr>
            </a:br>
            <a:r>
              <a:rPr lang="en-US" sz="2000" i="1" dirty="0">
                <a:latin typeface="Calibri" charset="0"/>
                <a:ea typeface="Calibri" charset="0"/>
                <a:cs typeface="Calibri" charset="0"/>
              </a:rPr>
              <a:t>by the error</a:t>
            </a:r>
          </a:p>
        </p:txBody>
      </p:sp>
      <p:sp>
        <p:nvSpPr>
          <p:cNvPr id="18" name="TextBox 17"/>
          <p:cNvSpPr txBox="1"/>
          <p:nvPr/>
        </p:nvSpPr>
        <p:spPr>
          <a:xfrm>
            <a:off x="5924958" y="1032043"/>
            <a:ext cx="3157718" cy="406265"/>
          </a:xfrm>
          <a:prstGeom prst="rect">
            <a:avLst/>
          </a:prstGeom>
          <a:noFill/>
          <a:ln w="19050" cmpd="sng">
            <a:noFill/>
          </a:ln>
        </p:spPr>
        <p:txBody>
          <a:bodyPr wrap="square" rtlCol="0">
            <a:spAutoFit/>
          </a:bodyPr>
          <a:lstStyle/>
          <a:p>
            <a:pPr algn="ctr">
              <a:lnSpc>
                <a:spcPct val="85000"/>
              </a:lnSpc>
              <a:spcBef>
                <a:spcPts val="900"/>
              </a:spcBef>
            </a:pPr>
            <a:r>
              <a:rPr lang="en-US" sz="2400" i="1" dirty="0">
                <a:solidFill>
                  <a:srgbClr val="FF0000"/>
                </a:solidFill>
                <a:latin typeface="Calibri" charset="0"/>
                <a:ea typeface="Calibri" charset="0"/>
                <a:cs typeface="Calibri" charset="0"/>
              </a:rPr>
              <a:t>single substitution error</a:t>
            </a:r>
          </a:p>
        </p:txBody>
      </p:sp>
      <p:sp>
        <p:nvSpPr>
          <p:cNvPr id="3" name="TextBox 2"/>
          <p:cNvSpPr txBox="1"/>
          <p:nvPr/>
        </p:nvSpPr>
        <p:spPr>
          <a:xfrm>
            <a:off x="2511551" y="5801840"/>
            <a:ext cx="4044697" cy="461665"/>
          </a:xfrm>
          <a:prstGeom prst="rect">
            <a:avLst/>
          </a:prstGeom>
          <a:noFill/>
        </p:spPr>
        <p:txBody>
          <a:bodyPr wrap="none" rtlCol="0">
            <a:spAutoFit/>
          </a:bodyPr>
          <a:lstStyle/>
          <a:p>
            <a:r>
              <a:rPr lang="en-US" sz="2400" b="1" dirty="0">
                <a:solidFill>
                  <a:srgbClr val="7030A0"/>
                </a:solidFill>
              </a:rPr>
              <a:t>More details in the paper</a:t>
            </a:r>
          </a:p>
        </p:txBody>
      </p:sp>
      <p:sp>
        <p:nvSpPr>
          <p:cNvPr id="2" name="TextBox 1"/>
          <p:cNvSpPr txBox="1"/>
          <p:nvPr/>
        </p:nvSpPr>
        <p:spPr>
          <a:xfrm>
            <a:off x="228600" y="4657725"/>
            <a:ext cx="8729663" cy="830997"/>
          </a:xfrm>
          <a:prstGeom prst="rect">
            <a:avLst/>
          </a:prstGeom>
          <a:noFill/>
        </p:spPr>
        <p:txBody>
          <a:bodyPr wrap="square" rtlCol="0">
            <a:spAutoFit/>
          </a:bodyPr>
          <a:lstStyle/>
          <a:p>
            <a:r>
              <a:rPr lang="en-US" sz="2400" b="1" dirty="0"/>
              <a:t>GRIM-Filter can support different error tolerances by simply changing the threshold value</a:t>
            </a:r>
          </a:p>
        </p:txBody>
      </p:sp>
      <p:sp>
        <p:nvSpPr>
          <p:cNvPr id="20" name="Slide Number Placeholder 3"/>
          <p:cNvSpPr>
            <a:spLocks noGrp="1"/>
          </p:cNvSpPr>
          <p:nvPr>
            <p:ph type="sldNum" sz="quarter" idx="11"/>
          </p:nvPr>
        </p:nvSpPr>
        <p:spPr>
          <a:xfrm>
            <a:off x="6553200" y="6243638"/>
            <a:ext cx="2133600" cy="457200"/>
          </a:xfrm>
        </p:spPr>
        <p:txBody>
          <a:bodyPr/>
          <a:lstStyle/>
          <a:p>
            <a:r>
              <a:rPr lang="en-US" dirty="0"/>
              <a:t>22</a:t>
            </a:r>
          </a:p>
        </p:txBody>
      </p:sp>
    </p:spTree>
    <p:extLst>
      <p:ext uri="{BB962C8B-B14F-4D97-AF65-F5344CB8AC3E}">
        <p14:creationId xmlns:p14="http://schemas.microsoft.com/office/powerpoint/2010/main" val="19094569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8" grpId="0"/>
      <p:bldP spid="69" grpId="0"/>
      <p:bldP spid="70" grpId="0" animBg="1"/>
      <p:bldP spid="71" grpId="0"/>
      <p:bldP spid="74" grpId="0"/>
      <p:bldP spid="76" grpId="0"/>
      <p:bldP spid="79" grpId="0" animBg="1"/>
      <p:bldP spid="80" grpId="0"/>
      <p:bldP spid="18" grpId="0"/>
      <p:bldP spid="3"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b="1" dirty="0">
                <a:latin typeface="Cambria" panose="02040503050406030204" pitchFamily="18" charset="0"/>
              </a:rPr>
              <a:t>Motivation and Goal</a:t>
            </a:r>
            <a:endParaRPr lang="en-US" sz="4000" b="1"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a:t>
            </a:r>
            <a:r>
              <a:rPr lang="en-US" sz="3600" dirty="0">
                <a:latin typeface="Cambria" panose="02040503050406030204" pitchFamily="18" charset="0"/>
              </a:rPr>
              <a:t>Background</a:t>
            </a:r>
            <a:r>
              <a:rPr lang="en-US" sz="3600" b="1" dirty="0">
                <a:latin typeface="Cambria" panose="02040503050406030204" pitchFamily="18" charset="0"/>
              </a:rPr>
              <a:t> </a:t>
            </a:r>
            <a:r>
              <a:rPr lang="en-US" sz="3200" dirty="0">
                <a:latin typeface="Cambria" panose="02040503050406030204" pitchFamily="18" charset="0"/>
              </a:rPr>
              <a:t>Read Mappers</a:t>
            </a:r>
            <a:endParaRPr lang="en-US" sz="4000"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04530018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Motivation and Goal</a:t>
            </a:r>
          </a:p>
        </p:txBody>
      </p:sp>
      <p:sp>
        <p:nvSpPr>
          <p:cNvPr id="3" name="Content Placeholder 2"/>
          <p:cNvSpPr>
            <a:spLocks noGrp="1"/>
          </p:cNvSpPr>
          <p:nvPr>
            <p:ph idx="1"/>
          </p:nvPr>
        </p:nvSpPr>
        <p:spPr>
          <a:xfrm>
            <a:off x="228600" y="973791"/>
            <a:ext cx="8610600" cy="5274611"/>
          </a:xfrm>
        </p:spPr>
        <p:txBody>
          <a:bodyPr/>
          <a:lstStyle/>
          <a:p>
            <a:r>
              <a:rPr lang="en-US" sz="2400" b="1" dirty="0">
                <a:solidFill>
                  <a:srgbClr val="0070C0"/>
                </a:solidFill>
              </a:rPr>
              <a:t>Sequencing</a:t>
            </a:r>
            <a:r>
              <a:rPr lang="en-US" sz="2400" dirty="0"/>
              <a:t>: determine the [A,C,G,T] series in DNA strand </a:t>
            </a:r>
          </a:p>
          <a:p>
            <a:pPr lvl="4"/>
            <a:endParaRPr lang="en-US" dirty="0"/>
          </a:p>
          <a:p>
            <a:r>
              <a:rPr lang="en-US" sz="2400" dirty="0"/>
              <a:t>Today’s machines sequence short strands (</a:t>
            </a:r>
            <a:r>
              <a:rPr lang="en-US" sz="2400" b="1" dirty="0">
                <a:solidFill>
                  <a:srgbClr val="0070C0"/>
                </a:solidFill>
              </a:rPr>
              <a:t>reads</a:t>
            </a:r>
            <a:r>
              <a:rPr lang="en-US" sz="2400" dirty="0"/>
              <a:t>)</a:t>
            </a:r>
          </a:p>
          <a:p>
            <a:pPr lvl="1"/>
            <a:r>
              <a:rPr lang="en-US" sz="2100" dirty="0"/>
              <a:t>Reads are on the order of 100 </a:t>
            </a:r>
            <a:r>
              <a:rPr lang="mr-IN" sz="2100" dirty="0"/>
              <a:t>–</a:t>
            </a:r>
            <a:r>
              <a:rPr lang="en-US" sz="2100" dirty="0"/>
              <a:t> 20k base pairs (</a:t>
            </a:r>
            <a:r>
              <a:rPr lang="en-US" sz="2100" b="1" dirty="0" err="1">
                <a:solidFill>
                  <a:srgbClr val="0070C0"/>
                </a:solidFill>
              </a:rPr>
              <a:t>bp</a:t>
            </a:r>
            <a:r>
              <a:rPr lang="en-US" sz="2100" dirty="0"/>
              <a:t>)</a:t>
            </a:r>
          </a:p>
          <a:p>
            <a:pPr lvl="1"/>
            <a:r>
              <a:rPr lang="en-US" sz="2100" dirty="0"/>
              <a:t>The human genome is approximately 3 billion </a:t>
            </a:r>
            <a:r>
              <a:rPr lang="en-US" sz="2100" dirty="0" err="1"/>
              <a:t>bp</a:t>
            </a:r>
            <a:endParaRPr lang="en-US" sz="2100" dirty="0"/>
          </a:p>
          <a:p>
            <a:pPr lvl="1"/>
            <a:endParaRPr lang="en-US" sz="1200" dirty="0"/>
          </a:p>
          <a:p>
            <a:r>
              <a:rPr lang="en-US" sz="2400" dirty="0"/>
              <a:t>Therefore genomes are cut into reads, which are sequenced independently, and then reconstructed </a:t>
            </a:r>
          </a:p>
          <a:p>
            <a:pPr lvl="1"/>
            <a:r>
              <a:rPr lang="en-US" sz="2100" b="1" dirty="0">
                <a:solidFill>
                  <a:srgbClr val="0070C0"/>
                </a:solidFill>
              </a:rPr>
              <a:t>Read mapping </a:t>
            </a:r>
            <a:r>
              <a:rPr lang="en-US" sz="2100" dirty="0"/>
              <a:t>is the first step in analyzing someone’s genome to detect predispositions to diseases, personalize medicine, etc.</a:t>
            </a:r>
          </a:p>
          <a:p>
            <a:pPr lvl="4"/>
            <a:endParaRPr lang="en-US" b="1" dirty="0"/>
          </a:p>
          <a:p>
            <a:r>
              <a:rPr lang="en-US" sz="2400" b="1" dirty="0"/>
              <a:t>Goal</a:t>
            </a:r>
            <a:r>
              <a:rPr lang="en-US" sz="2400" dirty="0"/>
              <a:t>: We want to </a:t>
            </a:r>
            <a:r>
              <a:rPr lang="en-US" sz="2400" b="1" dirty="0">
                <a:solidFill>
                  <a:schemeClr val="accent6"/>
                </a:solidFill>
              </a:rPr>
              <a:t>accelerate</a:t>
            </a:r>
            <a:r>
              <a:rPr lang="en-US" sz="2400" dirty="0"/>
              <a:t> end-to-end performance     of </a:t>
            </a:r>
            <a:r>
              <a:rPr lang="en-US" sz="2400" b="1" dirty="0">
                <a:solidFill>
                  <a:srgbClr val="0070C0"/>
                </a:solidFill>
              </a:rPr>
              <a:t>read mapping</a:t>
            </a:r>
          </a:p>
        </p:txBody>
      </p:sp>
      <p:sp>
        <p:nvSpPr>
          <p:cNvPr id="4" name="Slide Number Placeholder 3"/>
          <p:cNvSpPr>
            <a:spLocks noGrp="1"/>
          </p:cNvSpPr>
          <p:nvPr>
            <p:ph type="sldNum" sz="quarter" idx="11"/>
          </p:nvPr>
        </p:nvSpPr>
        <p:spPr/>
        <p:txBody>
          <a:bodyPr/>
          <a:lstStyle/>
          <a:p>
            <a:fld id="{4CAE9295-42F8-0747-9AE1-33958E89C374}" type="slidenum">
              <a:rPr lang="en-US" smtClean="0"/>
              <a:t>6</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Tree>
    <p:extLst>
      <p:ext uri="{BB962C8B-B14F-4D97-AF65-F5344CB8AC3E}">
        <p14:creationId xmlns:p14="http://schemas.microsoft.com/office/powerpoint/2010/main" val="20019377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Background: </a:t>
            </a:r>
            <a:r>
              <a:rPr lang="en-US" sz="3200" b="1" dirty="0">
                <a:latin typeface="Cambria" panose="02040503050406030204" pitchFamily="18" charset="0"/>
              </a:rPr>
              <a:t>Read Mappers</a:t>
            </a:r>
            <a:endParaRPr lang="en-US" sz="4000" b="1"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a:t>
            </a:r>
            <a:r>
              <a:rPr lang="en-US" sz="3200" dirty="0">
                <a:latin typeface="Cambria" panose="02040503050406030204" pitchFamily="18" charset="0"/>
              </a:rPr>
              <a:t>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01077317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chemeClr val="tx1"/>
                </a:solidFill>
                <a:latin typeface="Cambria" charset="0"/>
                <a:ea typeface="Cambria" charset="0"/>
                <a:cs typeface="Cambria" charset="0"/>
              </a:rPr>
              <a:t>Background: Read Mappers</a:t>
            </a:r>
            <a:endParaRPr lang="en-US" sz="3200" b="1" dirty="0">
              <a:solidFill>
                <a:schemeClr val="tx1"/>
              </a:solidFill>
              <a:latin typeface="Cambria" charset="0"/>
              <a:ea typeface="Cambria" charset="0"/>
              <a:cs typeface="Cambria" charset="0"/>
            </a:endParaRPr>
          </a:p>
        </p:txBody>
      </p:sp>
      <p:sp>
        <p:nvSpPr>
          <p:cNvPr id="3" name="Content Placeholder 2"/>
          <p:cNvSpPr>
            <a:spLocks noGrp="1"/>
          </p:cNvSpPr>
          <p:nvPr>
            <p:ph idx="1"/>
          </p:nvPr>
        </p:nvSpPr>
        <p:spPr>
          <a:xfrm>
            <a:off x="228600" y="1030400"/>
            <a:ext cx="8610600" cy="541606"/>
          </a:xfrm>
        </p:spPr>
        <p:txBody>
          <a:bodyPr/>
          <a:lstStyle/>
          <a:p>
            <a:pPr marL="0" indent="0" algn="ctr">
              <a:buNone/>
            </a:pPr>
            <a:r>
              <a:rPr lang="en-US" sz="2400" dirty="0"/>
              <a:t>We now have </a:t>
            </a:r>
            <a:r>
              <a:rPr lang="en-US" sz="2400" b="1" dirty="0">
                <a:solidFill>
                  <a:srgbClr val="FF0000"/>
                </a:solidFill>
              </a:rPr>
              <a:t>sequenced reads </a:t>
            </a:r>
            <a:r>
              <a:rPr lang="en-US" sz="2400" dirty="0"/>
              <a:t>and want a </a:t>
            </a:r>
            <a:r>
              <a:rPr lang="en-US" sz="2400" b="1" dirty="0">
                <a:solidFill>
                  <a:schemeClr val="accent6"/>
                </a:solidFill>
              </a:rPr>
              <a:t>full genome</a:t>
            </a:r>
          </a:p>
        </p:txBody>
      </p:sp>
      <p:sp>
        <p:nvSpPr>
          <p:cNvPr id="4" name="Slide Number Placeholder 3"/>
          <p:cNvSpPr>
            <a:spLocks noGrp="1"/>
          </p:cNvSpPr>
          <p:nvPr>
            <p:ph type="sldNum" sz="quarter" idx="11"/>
          </p:nvPr>
        </p:nvSpPr>
        <p:spPr/>
        <p:txBody>
          <a:bodyPr/>
          <a:lstStyle/>
          <a:p>
            <a:fld id="{4CAE9295-42F8-0747-9AE1-33958E89C374}" type="slidenum">
              <a:rPr lang="en-US" smtClean="0"/>
              <a:t>8</a:t>
            </a:fld>
            <a:endParaRPr lang="en-US"/>
          </a:p>
        </p:txBody>
      </p:sp>
      <p:pic>
        <p:nvPicPr>
          <p:cNvPr id="5" name="Picture 4"/>
          <p:cNvPicPr>
            <a:picLocks noChangeAspect="1"/>
          </p:cNvPicPr>
          <p:nvPr/>
        </p:nvPicPr>
        <p:blipFill>
          <a:blip r:embed="rId3"/>
          <a:stretch>
            <a:fillRect/>
          </a:stretch>
        </p:blipFill>
        <p:spPr>
          <a:xfrm>
            <a:off x="7996846" y="2"/>
            <a:ext cx="1147154" cy="973789"/>
          </a:xfrm>
          <a:prstGeom prst="rect">
            <a:avLst/>
          </a:prstGeom>
        </p:spPr>
      </p:pic>
      <p:sp>
        <p:nvSpPr>
          <p:cNvPr id="6" name="Freeform 5"/>
          <p:cNvSpPr/>
          <p:nvPr/>
        </p:nvSpPr>
        <p:spPr>
          <a:xfrm>
            <a:off x="818772"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7" name="Freeform 6"/>
          <p:cNvSpPr/>
          <p:nvPr/>
        </p:nvSpPr>
        <p:spPr>
          <a:xfrm>
            <a:off x="990296"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8" name="Freeform 7"/>
          <p:cNvSpPr/>
          <p:nvPr/>
        </p:nvSpPr>
        <p:spPr>
          <a:xfrm>
            <a:off x="1164814"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9" name="Freeform 8"/>
          <p:cNvSpPr/>
          <p:nvPr/>
        </p:nvSpPr>
        <p:spPr>
          <a:xfrm>
            <a:off x="1334898"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 name="Freeform 9"/>
          <p:cNvSpPr/>
          <p:nvPr/>
        </p:nvSpPr>
        <p:spPr>
          <a:xfrm>
            <a:off x="1509416" y="1570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27" name="Straight Arrow Connector 26"/>
          <p:cNvCxnSpPr/>
          <p:nvPr/>
        </p:nvCxnSpPr>
        <p:spPr>
          <a:xfrm flipV="1">
            <a:off x="1816446" y="1826737"/>
            <a:ext cx="2804983" cy="12357"/>
          </a:xfrm>
          <a:prstGeom prst="straightConnector1">
            <a:avLst/>
          </a:prstGeom>
          <a:ln w="3492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Freeform 27"/>
          <p:cNvSpPr/>
          <p:nvPr/>
        </p:nvSpPr>
        <p:spPr>
          <a:xfrm rot="5400000">
            <a:off x="6430789" y="212897"/>
            <a:ext cx="199741" cy="3353279"/>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solidFill>
            </a:endParaRPr>
          </a:p>
        </p:txBody>
      </p:sp>
      <p:sp>
        <p:nvSpPr>
          <p:cNvPr id="30" name="TextBox 29"/>
          <p:cNvSpPr txBox="1"/>
          <p:nvPr/>
        </p:nvSpPr>
        <p:spPr>
          <a:xfrm>
            <a:off x="2413808" y="1591896"/>
            <a:ext cx="1639164" cy="307777"/>
          </a:xfrm>
          <a:prstGeom prst="rect">
            <a:avLst/>
          </a:prstGeom>
          <a:noFill/>
        </p:spPr>
        <p:txBody>
          <a:bodyPr wrap="square" rtlCol="0">
            <a:spAutoFit/>
          </a:bodyPr>
          <a:lstStyle/>
          <a:p>
            <a:r>
              <a:rPr lang="en-US" sz="1400" dirty="0"/>
              <a:t>via Read Mapping</a:t>
            </a:r>
          </a:p>
        </p:txBody>
      </p:sp>
      <p:sp>
        <p:nvSpPr>
          <p:cNvPr id="31" name="Content Placeholder 2"/>
          <p:cNvSpPr txBox="1">
            <a:spLocks/>
          </p:cNvSpPr>
          <p:nvPr/>
        </p:nvSpPr>
        <p:spPr bwMode="auto">
          <a:xfrm>
            <a:off x="0" y="2224248"/>
            <a:ext cx="9144000" cy="24179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lgn="ctr">
              <a:buNone/>
            </a:pPr>
            <a:r>
              <a:rPr lang="en-US" sz="2400" kern="0" dirty="0"/>
              <a:t>We map </a:t>
            </a:r>
            <a:r>
              <a:rPr lang="en-US" sz="2400" b="1" kern="0" dirty="0">
                <a:solidFill>
                  <a:srgbClr val="FF0000"/>
                </a:solidFill>
              </a:rPr>
              <a:t>reads</a:t>
            </a:r>
            <a:r>
              <a:rPr lang="en-US" sz="2400" kern="0" dirty="0"/>
              <a:t> to a known </a:t>
            </a:r>
            <a:r>
              <a:rPr lang="en-US" sz="2400" b="1" kern="0" dirty="0">
                <a:solidFill>
                  <a:srgbClr val="CC9A03"/>
                </a:solidFill>
              </a:rPr>
              <a:t>reference genome</a:t>
            </a:r>
            <a:r>
              <a:rPr lang="en-US" sz="2400" kern="0" dirty="0">
                <a:solidFill>
                  <a:srgbClr val="CC9A03"/>
                </a:solidFill>
              </a:rPr>
              <a:t> </a:t>
            </a:r>
            <a:r>
              <a:rPr lang="en-US" sz="2400" kern="0" dirty="0"/>
              <a:t>(&gt;99.9% similarity across humans) with some minor errors allowed</a:t>
            </a:r>
          </a:p>
          <a:p>
            <a:pPr marL="0" indent="0" algn="ctr">
              <a:buNone/>
            </a:pPr>
            <a:endParaRPr lang="en-US" sz="2400" kern="0" dirty="0"/>
          </a:p>
          <a:p>
            <a:pPr marL="0" indent="0" algn="ctr">
              <a:buNone/>
            </a:pPr>
            <a:r>
              <a:rPr lang="en-US" sz="2400" kern="0" dirty="0"/>
              <a:t>Because of high similarity, long sequences in </a:t>
            </a:r>
            <a:r>
              <a:rPr lang="en-US" sz="2400" b="1" kern="0" dirty="0">
                <a:solidFill>
                  <a:srgbClr val="FF0000"/>
                </a:solidFill>
              </a:rPr>
              <a:t>reads</a:t>
            </a:r>
            <a:r>
              <a:rPr lang="en-US" sz="2400" kern="0" dirty="0"/>
              <a:t> </a:t>
            </a:r>
          </a:p>
          <a:p>
            <a:pPr marL="0" indent="0" algn="ctr">
              <a:buNone/>
            </a:pPr>
            <a:r>
              <a:rPr lang="en-US" sz="2400" kern="0" dirty="0"/>
              <a:t>perfectly match in the </a:t>
            </a:r>
            <a:r>
              <a:rPr lang="en-US" sz="2400" b="1" kern="0" dirty="0">
                <a:solidFill>
                  <a:srgbClr val="CC9A03"/>
                </a:solidFill>
              </a:rPr>
              <a:t>reference genome</a:t>
            </a:r>
            <a:endParaRPr lang="en-US" sz="2400" kern="0" dirty="0"/>
          </a:p>
        </p:txBody>
      </p:sp>
      <p:sp>
        <p:nvSpPr>
          <p:cNvPr id="33" name="Freeform 32"/>
          <p:cNvSpPr/>
          <p:nvPr/>
        </p:nvSpPr>
        <p:spPr>
          <a:xfrm rot="5400000">
            <a:off x="4434031" y="1599613"/>
            <a:ext cx="199741" cy="3353279"/>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9A03"/>
              </a:solidFill>
            </a:endParaRPr>
          </a:p>
        </p:txBody>
      </p:sp>
      <p:sp>
        <p:nvSpPr>
          <p:cNvPr id="11" name="Rectangle 10"/>
          <p:cNvSpPr/>
          <p:nvPr/>
        </p:nvSpPr>
        <p:spPr>
          <a:xfrm>
            <a:off x="1" y="5322625"/>
            <a:ext cx="9144001" cy="421108"/>
          </a:xfrm>
          <a:prstGeom prst="rect">
            <a:avLst/>
          </a:prstGeom>
          <a:solidFill>
            <a:srgbClr val="CC9A03"/>
          </a:solidFill>
          <a:ln>
            <a:solidFill>
              <a:srgbClr val="CC9A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mr-IN" b="1" dirty="0"/>
              <a:t>…</a:t>
            </a:r>
            <a:r>
              <a:rPr lang="en-US" b="1" dirty="0"/>
              <a:t>   G   A   C   T   G   T   G   T   C   G   A   </a:t>
            </a:r>
            <a:r>
              <a:rPr lang="mr-IN" b="1" dirty="0"/>
              <a:t>…</a:t>
            </a:r>
            <a:endParaRPr lang="en-US" dirty="0"/>
          </a:p>
        </p:txBody>
      </p:sp>
      <p:sp>
        <p:nvSpPr>
          <p:cNvPr id="19" name="Rectangle 18"/>
          <p:cNvSpPr/>
          <p:nvPr/>
        </p:nvSpPr>
        <p:spPr>
          <a:xfrm>
            <a:off x="2457872" y="4427312"/>
            <a:ext cx="4228257" cy="37670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G   A   C   T   G   T   G   T   C   A   A</a:t>
            </a:r>
          </a:p>
        </p:txBody>
      </p:sp>
      <p:sp>
        <p:nvSpPr>
          <p:cNvPr id="15" name="TextBox 14"/>
          <p:cNvSpPr txBox="1"/>
          <p:nvPr/>
        </p:nvSpPr>
        <p:spPr>
          <a:xfrm>
            <a:off x="2564240" y="4810589"/>
            <a:ext cx="4114377" cy="523220"/>
          </a:xfrm>
          <a:prstGeom prst="rect">
            <a:avLst/>
          </a:prstGeom>
          <a:noFill/>
          <a:effectLst>
            <a:outerShdw blurRad="50800" dist="50800" dir="5400000" algn="ctr" rotWithShape="0">
              <a:srgbClr val="000000"/>
            </a:outerShdw>
          </a:effectLst>
        </p:spPr>
        <p:txBody>
          <a:bodyPr wrap="square" rtlCol="0">
            <a:spAutoFit/>
          </a:bodyPr>
          <a:lstStyle/>
          <a:p>
            <a:r>
              <a:rPr lang="en-US" sz="2800" dirty="0">
                <a:solidFill>
                  <a:schemeClr val="accent6">
                    <a:lumMod val="60000"/>
                    <a:lumOff val="40000"/>
                  </a:schemeClr>
                </a:solidFill>
              </a:rPr>
              <a:t>✔✔✔✔✔✔✔✔✔</a:t>
            </a:r>
            <a:r>
              <a:rPr lang="en-US" sz="2800" dirty="0">
                <a:solidFill>
                  <a:srgbClr val="FF0000"/>
                </a:solidFill>
              </a:rPr>
              <a:t>✘</a:t>
            </a:r>
            <a:r>
              <a:rPr lang="en-US" sz="2800" dirty="0">
                <a:solidFill>
                  <a:schemeClr val="accent6">
                    <a:lumMod val="60000"/>
                    <a:lumOff val="40000"/>
                  </a:schemeClr>
                </a:solidFill>
              </a:rPr>
              <a:t>✔</a:t>
            </a:r>
          </a:p>
        </p:txBody>
      </p:sp>
      <p:sp>
        <p:nvSpPr>
          <p:cNvPr id="20" name="Content Placeholder 2"/>
          <p:cNvSpPr txBox="1">
            <a:spLocks/>
          </p:cNvSpPr>
          <p:nvPr/>
        </p:nvSpPr>
        <p:spPr bwMode="auto">
          <a:xfrm>
            <a:off x="228599" y="5816522"/>
            <a:ext cx="8610600" cy="5416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a:lstStyle>
          <a:p>
            <a:pPr marL="0" indent="0" algn="ctr">
              <a:buNone/>
            </a:pPr>
            <a:r>
              <a:rPr lang="en-US" sz="2400" b="1" kern="0" dirty="0"/>
              <a:t>We can use a hash table to help quickly map the </a:t>
            </a:r>
            <a:r>
              <a:rPr lang="en-US" sz="2400" b="1" kern="0" dirty="0">
                <a:solidFill>
                  <a:srgbClr val="FF0000"/>
                </a:solidFill>
              </a:rPr>
              <a:t>reads</a:t>
            </a:r>
            <a:r>
              <a:rPr lang="en-US" sz="2400" b="1" kern="0" dirty="0"/>
              <a:t>!</a:t>
            </a:r>
            <a:endParaRPr lang="en-US" sz="2400" b="1" kern="0" dirty="0">
              <a:solidFill>
                <a:schemeClr val="accent6"/>
              </a:solidFill>
            </a:endParaRPr>
          </a:p>
        </p:txBody>
      </p:sp>
    </p:spTree>
    <p:extLst>
      <p:ext uri="{BB962C8B-B14F-4D97-AF65-F5344CB8AC3E}">
        <p14:creationId xmlns:p14="http://schemas.microsoft.com/office/powerpoint/2010/main" val="7368811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xEl>
                                              <p:pRg st="0" end="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1">
                                            <p:txEl>
                                              <p:pRg st="2" end="2"/>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xEl>
                                              <p:pRg st="3" end="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7" grpId="0" animBg="1"/>
      <p:bldP spid="8" grpId="0" animBg="1"/>
      <p:bldP spid="9" grpId="0" animBg="1"/>
      <p:bldP spid="10" grpId="0" animBg="1"/>
      <p:bldP spid="28" grpId="0" animBg="1"/>
      <p:bldP spid="30" grpId="0"/>
      <p:bldP spid="31" grpId="0" uiExpand="1" build="p"/>
      <p:bldP spid="33" grpId="0" animBg="1"/>
      <p:bldP spid="11" grpId="0" animBg="1"/>
      <p:bldP spid="19" grpId="0" animBg="1"/>
      <p:bldP spid="15" grpId="0"/>
      <p:bldP spid="20"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81000" y="834190"/>
            <a:ext cx="8382000" cy="665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1. </a:t>
            </a:r>
            <a:r>
              <a:rPr lang="en-US" sz="3200" dirty="0">
                <a:latin typeface="Cambria" panose="02040503050406030204" pitchFamily="18" charset="0"/>
              </a:rPr>
              <a:t>Motivation and Goal</a:t>
            </a:r>
            <a:endParaRPr lang="en-US" sz="4000" dirty="0">
              <a:latin typeface="Cambria" panose="02040503050406030204" pitchFamily="18" charset="0"/>
            </a:endParaRPr>
          </a:p>
        </p:txBody>
      </p:sp>
      <p:sp>
        <p:nvSpPr>
          <p:cNvPr id="4" name="Rectangle 3"/>
          <p:cNvSpPr/>
          <p:nvPr/>
        </p:nvSpPr>
        <p:spPr>
          <a:xfrm>
            <a:off x="381000" y="1620254"/>
            <a:ext cx="8382000" cy="657802"/>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2. Background: </a:t>
            </a:r>
            <a:r>
              <a:rPr lang="en-US" sz="3200" b="1" dirty="0">
                <a:latin typeface="Cambria" panose="02040503050406030204" pitchFamily="18" charset="0"/>
              </a:rPr>
              <a:t>Read Mappers</a:t>
            </a:r>
            <a:endParaRPr lang="en-US" sz="4000" b="1" dirty="0">
              <a:latin typeface="Cambria" panose="02040503050406030204" pitchFamily="18" charset="0"/>
            </a:endParaRPr>
          </a:p>
        </p:txBody>
      </p:sp>
      <p:sp>
        <p:nvSpPr>
          <p:cNvPr id="5" name="Rectangle 4"/>
          <p:cNvSpPr/>
          <p:nvPr/>
        </p:nvSpPr>
        <p:spPr>
          <a:xfrm>
            <a:off x="381000" y="4172092"/>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4</a:t>
            </a:r>
            <a:r>
              <a:rPr lang="en-US" sz="3600" dirty="0">
                <a:latin typeface="Cambria" panose="02040503050406030204" pitchFamily="18" charset="0"/>
              </a:rPr>
              <a:t>. </a:t>
            </a:r>
            <a:r>
              <a:rPr lang="en-US" sz="3200" dirty="0">
                <a:latin typeface="Cambria" panose="02040503050406030204" pitchFamily="18" charset="0"/>
              </a:rPr>
              <a:t>Mapping GRIM-Filter to 3D-Stacked Memory</a:t>
            </a:r>
          </a:p>
        </p:txBody>
      </p:sp>
      <p:sp>
        <p:nvSpPr>
          <p:cNvPr id="7" name="Rectangle 6"/>
          <p:cNvSpPr/>
          <p:nvPr/>
        </p:nvSpPr>
        <p:spPr>
          <a:xfrm>
            <a:off x="381000" y="4947015"/>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5. </a:t>
            </a:r>
            <a:r>
              <a:rPr lang="en-US" sz="3200" dirty="0">
                <a:latin typeface="Cambria" panose="02040503050406030204" pitchFamily="18" charset="0"/>
              </a:rPr>
              <a:t>Results</a:t>
            </a:r>
          </a:p>
        </p:txBody>
      </p:sp>
      <p:sp>
        <p:nvSpPr>
          <p:cNvPr id="8" name="Rectangle 7"/>
          <p:cNvSpPr/>
          <p:nvPr/>
        </p:nvSpPr>
        <p:spPr>
          <a:xfrm>
            <a:off x="381000" y="3406365"/>
            <a:ext cx="8382000" cy="65780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3. </a:t>
            </a:r>
            <a:r>
              <a:rPr lang="en-US" sz="3200" dirty="0">
                <a:latin typeface="Cambria" panose="02040503050406030204" pitchFamily="18" charset="0"/>
              </a:rPr>
              <a:t>Our Proposal: GRIM-Filter</a:t>
            </a:r>
            <a:endParaRPr lang="en-US" sz="4000" dirty="0">
              <a:latin typeface="Cambria" panose="02040503050406030204" pitchFamily="18" charset="0"/>
            </a:endParaRPr>
          </a:p>
        </p:txBody>
      </p:sp>
      <p:sp>
        <p:nvSpPr>
          <p:cNvPr id="10" name="Title 1"/>
          <p:cNvSpPr>
            <a:spLocks noGrp="1"/>
          </p:cNvSpPr>
          <p:nvPr>
            <p:ph type="title"/>
          </p:nvPr>
        </p:nvSpPr>
        <p:spPr>
          <a:xfrm>
            <a:off x="304800" y="25400"/>
            <a:ext cx="8229600" cy="889000"/>
          </a:xfrm>
        </p:spPr>
        <p:txBody>
          <a:bodyPr/>
          <a:lstStyle/>
          <a:p>
            <a:r>
              <a:rPr lang="en-US" sz="4400" b="1" dirty="0">
                <a:solidFill>
                  <a:schemeClr val="tx1"/>
                </a:solidFill>
                <a:latin typeface="Cambria" charset="0"/>
                <a:ea typeface="Cambria" charset="0"/>
                <a:cs typeface="Cambria" charset="0"/>
              </a:rPr>
              <a:t>GRIM-Filter Outline</a:t>
            </a:r>
            <a:endParaRPr lang="en-US" sz="4000" b="1" dirty="0">
              <a:latin typeface="Cambria" panose="02040503050406030204" pitchFamily="18" charset="0"/>
            </a:endParaRPr>
          </a:p>
        </p:txBody>
      </p:sp>
      <p:sp>
        <p:nvSpPr>
          <p:cNvPr id="9" name="Rectangle 8"/>
          <p:cNvSpPr/>
          <p:nvPr/>
        </p:nvSpPr>
        <p:spPr>
          <a:xfrm>
            <a:off x="381000" y="5705896"/>
            <a:ext cx="8382000" cy="65410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b="1" dirty="0">
                <a:latin typeface="Cambria" panose="02040503050406030204" pitchFamily="18" charset="0"/>
              </a:rPr>
              <a:t>6.</a:t>
            </a:r>
            <a:r>
              <a:rPr lang="tr-TR" sz="3600" b="1" dirty="0">
                <a:latin typeface="Cambria" panose="02040503050406030204" pitchFamily="18" charset="0"/>
              </a:rPr>
              <a:t> </a:t>
            </a:r>
            <a:r>
              <a:rPr lang="en-US" sz="3200" dirty="0">
                <a:latin typeface="Cambria" panose="02040503050406030204" pitchFamily="18" charset="0"/>
              </a:rPr>
              <a:t>Conclusion</a:t>
            </a:r>
            <a:endParaRPr lang="en-US" sz="3200" b="1" dirty="0">
              <a:latin typeface="Cambria" panose="02040503050406030204" pitchFamily="18" charset="0"/>
            </a:endParaRPr>
          </a:p>
        </p:txBody>
      </p:sp>
      <p:sp>
        <p:nvSpPr>
          <p:cNvPr id="11" name="Rectangle 10"/>
          <p:cNvSpPr/>
          <p:nvPr/>
        </p:nvSpPr>
        <p:spPr>
          <a:xfrm>
            <a:off x="946484" y="2349993"/>
            <a:ext cx="7816516" cy="436680"/>
          </a:xfrm>
          <a:prstGeom prst="rect">
            <a:avLst/>
          </a:prstGeom>
          <a:solidFill>
            <a:srgbClr val="5282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a. Hash Table Based</a:t>
            </a:r>
          </a:p>
        </p:txBody>
      </p:sp>
      <p:sp>
        <p:nvSpPr>
          <p:cNvPr id="12" name="Rectangle 11"/>
          <p:cNvSpPr/>
          <p:nvPr/>
        </p:nvSpPr>
        <p:spPr>
          <a:xfrm>
            <a:off x="946484" y="2862512"/>
            <a:ext cx="7816516" cy="4261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a:latin typeface="Cambria" panose="02040503050406030204" pitchFamily="18" charset="0"/>
              </a:rPr>
              <a:t>b. </a:t>
            </a:r>
            <a:r>
              <a:rPr lang="en-US" sz="3200" dirty="0">
                <a:latin typeface="Cambria" panose="02040503050406030204" pitchFamily="18" charset="0"/>
              </a:rPr>
              <a:t>Hash Table Based with Filter</a:t>
            </a:r>
          </a:p>
        </p:txBody>
      </p:sp>
    </p:spTree>
    <p:extLst>
      <p:ext uri="{BB962C8B-B14F-4D97-AF65-F5344CB8AC3E}">
        <p14:creationId xmlns:p14="http://schemas.microsoft.com/office/powerpoint/2010/main" val="1167042760"/>
      </p:ext>
    </p:extLst>
  </p:cSld>
  <p:clrMapOvr>
    <a:masterClrMapping/>
  </p:clrMapOvr>
  <p:transition/>
</p:sld>
</file>

<file path=ppt/theme/_rels/theme48.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10.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983E33B0-714B-4FBA-8AA6-1B4454EC00EC}"/>
    </a:ext>
  </a:extLst>
</a:theme>
</file>

<file path=ppt/theme/theme11.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3CEEFE18-E2EC-41A6-877A-4D253E46B78E}"/>
    </a:ext>
  </a:extLst>
</a:theme>
</file>

<file path=ppt/theme/theme12.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8708683-6C84-419F-AD0E-AD7C82B138FE}"/>
    </a:ext>
  </a:extLst>
</a:theme>
</file>

<file path=ppt/theme/theme13.xml><?xml version="1.0" encoding="utf-8"?>
<a:theme xmlns:a="http://schemas.openxmlformats.org/drawingml/2006/main" name="1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3232D700-6960-4C8D-888E-1D43FF7212F1}"/>
    </a:ext>
  </a:extLst>
</a:theme>
</file>

<file path=ppt/theme/theme14.xml><?xml version="1.0" encoding="utf-8"?>
<a:theme xmlns:a="http://schemas.openxmlformats.org/drawingml/2006/main" name="1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C9FD73F-2A76-4A93-995E-21FFE7AC97F3}"/>
    </a:ext>
  </a:extLst>
</a:theme>
</file>

<file path=ppt/theme/theme15.xml><?xml version="1.0" encoding="utf-8"?>
<a:theme xmlns:a="http://schemas.openxmlformats.org/drawingml/2006/main" name="1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1D5250F-2337-4E6A-A785-12C65AF6575A}"/>
    </a:ext>
  </a:extLst>
</a:theme>
</file>

<file path=ppt/theme/theme16.xml><?xml version="1.0" encoding="utf-8"?>
<a:theme xmlns:a="http://schemas.openxmlformats.org/drawingml/2006/main" name="1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D24404D4-3E17-41FA-B408-36F4C078C82C}"/>
    </a:ext>
  </a:extLst>
</a:theme>
</file>

<file path=ppt/theme/theme17.xml><?xml version="1.0" encoding="utf-8"?>
<a:theme xmlns:a="http://schemas.openxmlformats.org/drawingml/2006/main" name="1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C25EF39-64E5-415D-BF08-2BB952DF85CC}"/>
    </a:ext>
  </a:extLst>
</a:theme>
</file>

<file path=ppt/theme/theme18.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6C2F0A39-AFD0-4521-8C02-2384E6DCD523}"/>
    </a:ext>
  </a:extLst>
</a:theme>
</file>

<file path=ppt/theme/theme19.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06C8276B-BC15-4DAF-A108-FFC35FC6C000}"/>
    </a:ext>
  </a:ext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6C3646AF-16D2-42E0-BFBE-564A5CFD4DAE}"/>
    </a:ext>
  </a:extLst>
</a:theme>
</file>

<file path=ppt/theme/theme20.xml><?xml version="1.0" encoding="utf-8"?>
<a:theme xmlns:a="http://schemas.openxmlformats.org/drawingml/2006/main" name="1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BD85D45C-1A39-47E1-9CD9-CCE0F2D41FBB}"/>
    </a:ext>
  </a:extLst>
</a:theme>
</file>

<file path=ppt/theme/theme21.xml><?xml version="1.0" encoding="utf-8"?>
<a:theme xmlns:a="http://schemas.openxmlformats.org/drawingml/2006/main" name="1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588CB9CF-2CAA-49A6-A6F8-08862AB99D61}"/>
    </a:ext>
  </a:extLst>
</a:theme>
</file>

<file path=ppt/theme/theme22.xml><?xml version="1.0" encoding="utf-8"?>
<a:theme xmlns:a="http://schemas.openxmlformats.org/drawingml/2006/main" name="2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61142165-D6D8-400B-B346-AEFE6FB3D190}"/>
    </a:ext>
  </a:extLst>
</a:theme>
</file>

<file path=ppt/theme/theme23.xml><?xml version="1.0" encoding="utf-8"?>
<a:theme xmlns:a="http://schemas.openxmlformats.org/drawingml/2006/main" name="2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68C10D7-367C-424D-AE5E-B9FBB0721B49}"/>
    </a:ext>
  </a:extLst>
</a:theme>
</file>

<file path=ppt/theme/theme24.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6E4BA246-1635-42A4-B17D-DEDD246CDB93}"/>
    </a:ext>
  </a:extLst>
</a:theme>
</file>

<file path=ppt/theme/theme25.xml><?xml version="1.0" encoding="utf-8"?>
<a:theme xmlns:a="http://schemas.openxmlformats.org/drawingml/2006/main" name="2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7A9203EC-3D69-450B-9806-D50853BA06C5}"/>
    </a:ext>
  </a:extLst>
</a:theme>
</file>

<file path=ppt/theme/theme26.xml><?xml version="1.0" encoding="utf-8"?>
<a:theme xmlns:a="http://schemas.openxmlformats.org/drawingml/2006/main" name="2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B45FB2F3-7213-498B-AE28-740461DC28E8}"/>
    </a:ext>
  </a:extLst>
</a:theme>
</file>

<file path=ppt/theme/theme27.xml><?xml version="1.0" encoding="utf-8"?>
<a:theme xmlns:a="http://schemas.openxmlformats.org/drawingml/2006/main" name="2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3F4A8856-EED2-4CF7-94E5-1B08B05FDB43}"/>
    </a:ext>
  </a:extLst>
</a:theme>
</file>

<file path=ppt/theme/theme28.xml><?xml version="1.0" encoding="utf-8"?>
<a:theme xmlns:a="http://schemas.openxmlformats.org/drawingml/2006/main" name="2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693019B-5C42-458B-A1FD-9F557B8838BF}"/>
    </a:ext>
  </a:extLst>
</a:theme>
</file>

<file path=ppt/theme/theme2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utlu_memory-scaling_memcon13_talk (1).pptx" id="{1D09C5EE-DC30-4F85-84AA-519B89166748}" vid="{5DED0AF8-637D-490F-B56E-C8CE9BE1B1E6}"/>
    </a:ext>
  </a:extLst>
</a:theme>
</file>

<file path=ppt/theme/theme3.xml><?xml version="1.0" encoding="utf-8"?>
<a:theme xmlns:a="http://schemas.openxmlformats.org/drawingml/2006/main" name="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E7984A4-129E-46B8-B1D1-6038ED8C1B8B}"/>
    </a:ext>
  </a:extLst>
</a:theme>
</file>

<file path=ppt/theme/theme30.xml><?xml version="1.0" encoding="utf-8"?>
<a:theme xmlns:a="http://schemas.openxmlformats.org/drawingml/2006/main" name="2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9FF7B4E-A4C3-4844-85C5-F65A1B27D87A}"/>
    </a:ext>
  </a:extLst>
</a:theme>
</file>

<file path=ppt/theme/theme31.xml><?xml version="1.0" encoding="utf-8"?>
<a:theme xmlns:a="http://schemas.openxmlformats.org/drawingml/2006/main" name="2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D2A145CD-8E6F-47E8-A99D-98CF76BCCA93}"/>
    </a:ext>
  </a:extLst>
</a:theme>
</file>

<file path=ppt/theme/theme32.xml><?xml version="1.0" encoding="utf-8"?>
<a:theme xmlns:a="http://schemas.openxmlformats.org/drawingml/2006/main" name="2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4774A5E3-7C53-4B01-8FC3-75155DFE32AF}"/>
    </a:ext>
  </a:extLst>
</a:theme>
</file>

<file path=ppt/theme/theme33.xml><?xml version="1.0" encoding="utf-8"?>
<a:theme xmlns:a="http://schemas.openxmlformats.org/drawingml/2006/main" name="3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71F2A948-501C-457A-AE41-E1B6C4D6974C}"/>
    </a:ext>
  </a:extLst>
</a:theme>
</file>

<file path=ppt/theme/theme34.xml><?xml version="1.0" encoding="utf-8"?>
<a:theme xmlns:a="http://schemas.openxmlformats.org/drawingml/2006/main" name="3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D8B2D144-4AEF-4DA1-99B3-54227CF8B4ED}"/>
    </a:ext>
  </a:extLst>
</a:theme>
</file>

<file path=ppt/theme/theme35.xml><?xml version="1.0" encoding="utf-8"?>
<a:theme xmlns:a="http://schemas.openxmlformats.org/drawingml/2006/main" name="3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A56EB33-FDD6-47C4-891D-4545D1CC38BE}"/>
    </a:ext>
  </a:extLst>
</a:theme>
</file>

<file path=ppt/theme/theme36.xml><?xml version="1.0" encoding="utf-8"?>
<a:theme xmlns:a="http://schemas.openxmlformats.org/drawingml/2006/main" name="3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E043427-7350-434F-8427-4656C125567A}"/>
    </a:ext>
  </a:extLst>
</a:theme>
</file>

<file path=ppt/theme/theme37.xml><?xml version="1.0" encoding="utf-8"?>
<a:theme xmlns:a="http://schemas.openxmlformats.org/drawingml/2006/main" name="3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A4C8D5E-8216-448A-8556-563C1243A035}"/>
    </a:ext>
  </a:extLst>
</a:theme>
</file>

<file path=ppt/theme/theme38.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AB27B91-83E3-4DB1-9E1E-03B4FB936401}"/>
    </a:ext>
  </a:extLst>
</a:theme>
</file>

<file path=ppt/theme/theme39.xml><?xml version="1.0" encoding="utf-8"?>
<a:theme xmlns:a="http://schemas.openxmlformats.org/drawingml/2006/main" name="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E764F43-F885-43FD-AA0E-9B506A9C2932}"/>
    </a:ext>
  </a:extLst>
</a:theme>
</file>

<file path=ppt/theme/theme4.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9CD302B-036E-44CD-A402-627BF06B99D7}"/>
    </a:ext>
  </a:extLst>
</a:theme>
</file>

<file path=ppt/theme/theme40.xml><?xml version="1.0" encoding="utf-8"?>
<a:theme xmlns:a="http://schemas.openxmlformats.org/drawingml/2006/main" name="3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D5B3FF02-0AC7-4878-8C18-1FFBD5118EBD}"/>
    </a:ext>
  </a:extLst>
</a:theme>
</file>

<file path=ppt/theme/theme41.xml><?xml version="1.0" encoding="utf-8"?>
<a:theme xmlns:a="http://schemas.openxmlformats.org/drawingml/2006/main" name="3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E78105E-F23A-4E63-8148-1AC819D30DBB}"/>
    </a:ext>
  </a:extLst>
</a:theme>
</file>

<file path=ppt/theme/theme42.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21DEE8F2-9802-42EB-975A-535ACD6ED88C}"/>
    </a:ext>
  </a:extLst>
</a:theme>
</file>

<file path=ppt/theme/theme43.xml><?xml version="1.0" encoding="utf-8"?>
<a:theme xmlns:a="http://schemas.openxmlformats.org/drawingml/2006/main" name="4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7C2A74A-C3DC-49BB-8D12-79BC077641CA}"/>
    </a:ext>
  </a:extLst>
</a:theme>
</file>

<file path=ppt/theme/theme44.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tx1"/>
          </a:solidFill>
          <a:headEnd type="none" w="lg" len="med"/>
          <a:tailEnd type="triangle" w="lg"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3AD6C3CD-3F83-4C97-91F0-00D3A3752416}"/>
    </a:ext>
  </a:extLst>
</a:theme>
</file>

<file path=ppt/theme/theme4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tx1"/>
          </a:solidFill>
          <a:headEnd type="none" w="lg" len="med"/>
          <a:tailEnd type="triangle" w="lg"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0BFB38D2-2136-4F09-8A0D-DBD4FD8F8B30}"/>
    </a:ext>
  </a:extLst>
</a:theme>
</file>

<file path=ppt/theme/theme46.xml><?xml version="1.0" encoding="utf-8"?>
<a:theme xmlns:a="http://schemas.openxmlformats.org/drawingml/2006/main" name="4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2FCC4A2-79E2-4485-8C98-DA513D179192}"/>
    </a:ext>
  </a:extLst>
</a:theme>
</file>

<file path=ppt/theme/theme4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utlu_memory-scaling_memcon13_talk (1).pptx" id="{1D09C5EE-DC30-4F85-84AA-519B89166748}" vid="{B9BA71EF-5EB2-485C-8BB6-00C3568A24C7}"/>
    </a:ext>
  </a:extLst>
</a:theme>
</file>

<file path=ppt/theme/theme48.xml><?xml version="1.0" encoding="utf-8"?>
<a:theme xmlns:a="http://schemas.openxmlformats.org/drawingml/2006/main" name="Title &amp; Bullets">
  <a:themeElements>
    <a:clrScheme name="">
      <a:dk1>
        <a:srgbClr val="000000"/>
      </a:dk1>
      <a:lt1>
        <a:srgbClr val="FFFFFF"/>
      </a:lt1>
      <a:dk2>
        <a:srgbClr val="000000"/>
      </a:dk2>
      <a:lt2>
        <a:srgbClr val="000000"/>
      </a:lt2>
      <a:accent1>
        <a:srgbClr val="FFFFFF"/>
      </a:accent1>
      <a:accent2>
        <a:srgbClr val="333399"/>
      </a:accent2>
      <a:accent3>
        <a:srgbClr val="FFFFFF"/>
      </a:accent3>
      <a:accent4>
        <a:srgbClr val="000000"/>
      </a:accent4>
      <a:accent5>
        <a:srgbClr val="FFFFFF"/>
      </a:accent5>
      <a:accent6>
        <a:srgbClr val="2D2D8A"/>
      </a:accent6>
      <a:hlink>
        <a:srgbClr val="009999"/>
      </a:hlink>
      <a:folHlink>
        <a:srgbClr val="99CC00"/>
      </a:folHlink>
    </a:clrScheme>
    <a:fontScheme name="Title &amp; Bullets">
      <a:majorFont>
        <a:latin typeface="Myriad Pro Bold Cond"/>
        <a:ea typeface="ヒラギノ角ゴ ProN W6"/>
        <a:cs typeface="ヒラギノ角ゴ ProN W6"/>
      </a:majorFont>
      <a:minorFont>
        <a:latin typeface="Myriad Pro Bold Con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E902C7D5-74F8-432E-84A6-E2CE6B8E29F7}"/>
    </a:ext>
  </a:extLst>
</a:theme>
</file>

<file path=ppt/theme/theme49.xml><?xml version="1.0" encoding="utf-8"?>
<a:theme xmlns:a="http://schemas.openxmlformats.org/drawingml/2006/main" name="4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708C683-353C-421C-A664-75BB11434D67}"/>
    </a:ext>
  </a:extLst>
</a:theme>
</file>

<file path=ppt/theme/theme5.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6377A3F-301F-48F7-A849-BBFF8ECB78D2}"/>
    </a:ext>
  </a:extLst>
</a:theme>
</file>

<file path=ppt/theme/theme50.xml><?xml version="1.0" encoding="utf-8"?>
<a:theme xmlns:a="http://schemas.openxmlformats.org/drawingml/2006/main" name="4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A6B4D32D-F16F-42BA-94B2-4F97B7CBCB51}"/>
    </a:ext>
  </a:extLst>
</a:theme>
</file>

<file path=ppt/theme/theme51.xml><?xml version="1.0" encoding="utf-8"?>
<a:theme xmlns:a="http://schemas.openxmlformats.org/drawingml/2006/main" name="4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EF4C3035-CAE8-480D-AB6E-B9B9E149E24D}"/>
    </a:ext>
  </a:extLst>
</a:theme>
</file>

<file path=ppt/theme/theme52.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5D43A470-C837-404A-A31F-DE76FD6F2EC8}"/>
    </a:ext>
  </a:extLst>
</a:theme>
</file>

<file path=ppt/theme/theme53.xml><?xml version="1.0" encoding="utf-8"?>
<a:theme xmlns:a="http://schemas.openxmlformats.org/drawingml/2006/main" name="4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E832CF4-5E69-491A-A8A4-F1712069B38C}"/>
    </a:ext>
  </a:extLst>
</a:theme>
</file>

<file path=ppt/theme/theme54.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tx1"/>
          </a:solidFill>
          <a:headEnd type="none" w="lg" len="med"/>
          <a:tailEnd type="triangle" w="lg" len="med"/>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389A7F1C-8842-4D79-9FBB-908C5DA9C289}"/>
    </a:ext>
  </a:extLst>
</a:theme>
</file>

<file path=ppt/theme/theme55.xml><?xml version="1.0" encoding="utf-8"?>
<a:theme xmlns:a="http://schemas.openxmlformats.org/drawingml/2006/main" name="4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03E93DE-D63C-43CE-98B2-7D56B97D6F8E}"/>
    </a:ext>
  </a:extLst>
</a:theme>
</file>

<file path=ppt/theme/theme5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utlu_memory-scaling_memcon13_talk (1).pptx" id="{1D09C5EE-DC30-4F85-84AA-519B89166748}" vid="{69A6D134-B102-4ED9-A3F2-1BC519E3BCE3}"/>
    </a:ext>
  </a:extLst>
</a:theme>
</file>

<file path=ppt/theme/theme57.xml><?xml version="1.0" encoding="utf-8"?>
<a:theme xmlns:a="http://schemas.openxmlformats.org/drawingml/2006/main" name="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5382E892-A150-4DA3-A76D-080C6A626A12}"/>
    </a:ext>
  </a:extLst>
</a:theme>
</file>

<file path=ppt/theme/theme58.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9C5A837-9A1D-4FC9-BCE4-DE15CAD94ED3}"/>
    </a:ext>
  </a:extLst>
</a:theme>
</file>

<file path=ppt/theme/theme59.xml><?xml version="1.0" encoding="utf-8"?>
<a:theme xmlns:a="http://schemas.openxmlformats.org/drawingml/2006/main" name="5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6B87B8B-A7A2-48A3-86D8-4FECABA3566E}"/>
    </a:ext>
  </a:extLst>
</a:theme>
</file>

<file path=ppt/theme/theme6.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480E995-D7DB-447C-8C3A-F71BBA8F35CA}"/>
    </a:ext>
  </a:extLst>
</a:theme>
</file>

<file path=ppt/theme/theme60.xml><?xml version="1.0" encoding="utf-8"?>
<a:theme xmlns:a="http://schemas.openxmlformats.org/drawingml/2006/main" name="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EFBC67F4-7156-4988-B10F-915A42297AA7}"/>
    </a:ext>
  </a:extLst>
</a:theme>
</file>

<file path=ppt/theme/theme61.xml><?xml version="1.0" encoding="utf-8"?>
<a:theme xmlns:a="http://schemas.openxmlformats.org/drawingml/2006/main" name="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4FBDCB2-3840-4D7B-85C2-4D7F1283DE0C}"/>
    </a:ext>
  </a:extLst>
</a:theme>
</file>

<file path=ppt/theme/theme62.xml><?xml version="1.0" encoding="utf-8"?>
<a:theme xmlns:a="http://schemas.openxmlformats.org/drawingml/2006/main" name="5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7A48AEFC-1CCF-4CFD-9B35-77A43680EA57}"/>
    </a:ext>
  </a:extLst>
</a:theme>
</file>

<file path=ppt/theme/theme63.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B7812C06-F53A-43A7-AB49-3CDB937AC9D4}"/>
    </a:ext>
  </a:extLst>
</a:theme>
</file>

<file path=ppt/theme/theme64.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4CB05CF5-A54A-44B9-942B-893BB27F0813}"/>
    </a:ext>
  </a:extLst>
</a:theme>
</file>

<file path=ppt/theme/theme65.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BFFC259A-5009-4493-BBE8-8CC883E4C4CB}"/>
    </a:ext>
  </a:extLst>
</a:theme>
</file>

<file path=ppt/theme/theme66.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412AA717-C4D6-44B4-9303-3C927A17F7D0}"/>
    </a:ext>
  </a:extLst>
</a:theme>
</file>

<file path=ppt/theme/theme67.xml><?xml version="1.0" encoding="utf-8"?>
<a:theme xmlns:a="http://schemas.openxmlformats.org/drawingml/2006/main" name="4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F93C425E-5FE3-43A4-B133-8981614E477D}"/>
    </a:ext>
  </a:extLst>
</a:theme>
</file>

<file path=ppt/theme/theme68.xml><?xml version="1.0" encoding="utf-8"?>
<a:theme xmlns:a="http://schemas.openxmlformats.org/drawingml/2006/main" name="5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CBB1364-06F3-4F4B-9267-2F4A6F01AD53}"/>
    </a:ext>
  </a:extLst>
</a:theme>
</file>

<file path=ppt/theme/theme69.xml><?xml version="1.0" encoding="utf-8"?>
<a:theme xmlns:a="http://schemas.openxmlformats.org/drawingml/2006/main" name="5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C16AE6A8-FDC8-4E08-B0FF-84834DCF6F2A}"/>
    </a:ext>
  </a:extLst>
</a:theme>
</file>

<file path=ppt/theme/theme7.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01C8E401-EA80-4AA0-82B4-FF0D4EC51607}"/>
    </a:ext>
  </a:extLst>
</a:theme>
</file>

<file path=ppt/theme/theme70.xml><?xml version="1.0" encoding="utf-8"?>
<a:theme xmlns:a="http://schemas.openxmlformats.org/drawingml/2006/main" name="6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F3D0131-278D-4BAA-8D56-247E0FE38701}"/>
    </a:ext>
  </a:extLst>
</a:theme>
</file>

<file path=ppt/theme/theme71.xml><?xml version="1.0" encoding="utf-8"?>
<a:theme xmlns:a="http://schemas.openxmlformats.org/drawingml/2006/main" name="6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8902541A-EC54-4DC8-87B3-573FDE9AA78E}"/>
    </a:ext>
  </a:extLst>
</a:theme>
</file>

<file path=ppt/theme/theme72.xml><?xml version="1.0" encoding="utf-8"?>
<a:theme xmlns:a="http://schemas.openxmlformats.org/drawingml/2006/main" name="6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404264D7-7DC8-4754-8413-38E0253D81C1}"/>
    </a:ext>
  </a:extLst>
</a:theme>
</file>

<file path=ppt/theme/theme73.xml><?xml version="1.0" encoding="utf-8"?>
<a:theme xmlns:a="http://schemas.openxmlformats.org/drawingml/2006/main" name="6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97986E66-52A2-432A-9E61-2DF9B44EDF83}"/>
    </a:ext>
  </a:extLst>
</a:theme>
</file>

<file path=ppt/theme/theme74.xml><?xml version="1.0" encoding="utf-8"?>
<a:theme xmlns:a="http://schemas.openxmlformats.org/drawingml/2006/main" name="Edge">
  <a:themeElements>
    <a:clrScheme name="Custom 4">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0432FF"/>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19054FCC-0CDC-4CAD-B1B4-A60AE9A297E2}"/>
    </a:ext>
  </a:extLst>
</a:theme>
</file>

<file path=ppt/theme/theme9.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utlu_memory-scaling_memcon13_talk (1).pptx" id="{1D09C5EE-DC30-4F85-84AA-519B89166748}" vid="{76E44139-9E30-4972-80B5-F96EC19073F9}"/>
    </a:ext>
  </a:extLst>
</a:theme>
</file>

<file path=docProps/app.xml><?xml version="1.0" encoding="utf-8"?>
<Properties xmlns="http://schemas.openxmlformats.org/officeDocument/2006/extended-properties" xmlns:vt="http://schemas.openxmlformats.org/officeDocument/2006/docPropsVTypes">
  <Template>safari</Template>
  <TotalTime>24211</TotalTime>
  <Words>5582</Words>
  <Application>Microsoft Macintosh PowerPoint</Application>
  <PresentationFormat>On-screen Show (4:3)</PresentationFormat>
  <Paragraphs>994</Paragraphs>
  <Slides>47</Slides>
  <Notes>38</Notes>
  <HiddenSlides>2</HiddenSlides>
  <MMClips>0</MMClips>
  <ScaleCrop>false</ScaleCrop>
  <HeadingPairs>
    <vt:vector size="6" baseType="variant">
      <vt:variant>
        <vt:lpstr>Fonts Used</vt:lpstr>
      </vt:variant>
      <vt:variant>
        <vt:i4>11</vt:i4>
      </vt:variant>
      <vt:variant>
        <vt:lpstr>Theme</vt:lpstr>
      </vt:variant>
      <vt:variant>
        <vt:i4>74</vt:i4>
      </vt:variant>
      <vt:variant>
        <vt:lpstr>Slide Titles</vt:lpstr>
      </vt:variant>
      <vt:variant>
        <vt:i4>47</vt:i4>
      </vt:variant>
    </vt:vector>
  </HeadingPairs>
  <TitlesOfParts>
    <vt:vector size="132" baseType="lpstr">
      <vt:lpstr>Arial</vt:lpstr>
      <vt:lpstr>Calibri</vt:lpstr>
      <vt:lpstr>Cambria</vt:lpstr>
      <vt:lpstr>Cambria Math</vt:lpstr>
      <vt:lpstr>Garamond</vt:lpstr>
      <vt:lpstr>Lucida Grande</vt:lpstr>
      <vt:lpstr>Myriad Pro Bold Cond</vt:lpstr>
      <vt:lpstr>Palatino Linotype</vt:lpstr>
      <vt:lpstr>Tahoma</vt:lpstr>
      <vt:lpstr>Times New Roman</vt:lpstr>
      <vt:lpstr>Wingdings</vt:lpstr>
      <vt:lpstr>safari</vt:lpstr>
      <vt:lpstr>1_Edge</vt:lpstr>
      <vt:lpstr>2_Edge</vt:lpstr>
      <vt:lpstr>3_Edge</vt:lpstr>
      <vt:lpstr>4_Edge</vt:lpstr>
      <vt:lpstr>5_Edge</vt:lpstr>
      <vt:lpstr>6_Edge</vt:lpstr>
      <vt:lpstr>7_Edge</vt:lpstr>
      <vt:lpstr>8_Edge</vt:lpstr>
      <vt:lpstr>2_Office Theme</vt:lpstr>
      <vt:lpstr>10_Edge</vt:lpstr>
      <vt:lpstr>9_Edge</vt:lpstr>
      <vt:lpstr>11_Edge</vt:lpstr>
      <vt:lpstr>12_Edge</vt:lpstr>
      <vt:lpstr>14_Edge</vt:lpstr>
      <vt:lpstr>15_Edge</vt:lpstr>
      <vt:lpstr>16_Edge</vt:lpstr>
      <vt:lpstr>17_Edge</vt:lpstr>
      <vt:lpstr>13_Edge</vt:lpstr>
      <vt:lpstr>18_Edge</vt:lpstr>
      <vt:lpstr>19_Edge</vt:lpstr>
      <vt:lpstr>20_Edge</vt:lpstr>
      <vt:lpstr>22_Edge</vt:lpstr>
      <vt:lpstr>23_Edge</vt:lpstr>
      <vt:lpstr>25_Edge</vt:lpstr>
      <vt:lpstr>21_Edge</vt:lpstr>
      <vt:lpstr>24_Edge</vt:lpstr>
      <vt:lpstr>26_Edge</vt:lpstr>
      <vt:lpstr>7_Office Theme</vt:lpstr>
      <vt:lpstr>27_Edge</vt:lpstr>
      <vt:lpstr>28_Edge</vt:lpstr>
      <vt:lpstr>29_Edge</vt:lpstr>
      <vt:lpstr>30_Edge</vt:lpstr>
      <vt:lpstr>31_Edge</vt:lpstr>
      <vt:lpstr>32_Edge</vt:lpstr>
      <vt:lpstr>33_Edge</vt:lpstr>
      <vt:lpstr>34_Edge</vt:lpstr>
      <vt:lpstr>35_Edge</vt:lpstr>
      <vt:lpstr>36_Edge</vt:lpstr>
      <vt:lpstr>37_Edge</vt:lpstr>
      <vt:lpstr>38_Edge</vt:lpstr>
      <vt:lpstr>39_Edge</vt:lpstr>
      <vt:lpstr>40_Edge</vt:lpstr>
      <vt:lpstr>8_Office Theme</vt:lpstr>
      <vt:lpstr>1_Office Theme</vt:lpstr>
      <vt:lpstr>41_Edge</vt:lpstr>
      <vt:lpstr>4_Office Theme</vt:lpstr>
      <vt:lpstr>Title &amp; Bullets</vt:lpstr>
      <vt:lpstr>42_Edge</vt:lpstr>
      <vt:lpstr>43_Edge</vt:lpstr>
      <vt:lpstr>44_Edge</vt:lpstr>
      <vt:lpstr>6_Office Theme</vt:lpstr>
      <vt:lpstr>45_Edge</vt:lpstr>
      <vt:lpstr>Office 佈景主題</vt:lpstr>
      <vt:lpstr>47_Edge</vt:lpstr>
      <vt:lpstr>5_Office Theme</vt:lpstr>
      <vt:lpstr>48_Edge</vt:lpstr>
      <vt:lpstr>49_Edge</vt:lpstr>
      <vt:lpstr>50_Edge</vt:lpstr>
      <vt:lpstr>51_Edge</vt:lpstr>
      <vt:lpstr>52_Edge</vt:lpstr>
      <vt:lpstr>53_Edge</vt:lpstr>
      <vt:lpstr>56_Edge</vt:lpstr>
      <vt:lpstr>57_Edge</vt:lpstr>
      <vt:lpstr>58_Edge</vt:lpstr>
      <vt:lpstr>59_Edge</vt:lpstr>
      <vt:lpstr>46_Edge</vt:lpstr>
      <vt:lpstr>54_Edge</vt:lpstr>
      <vt:lpstr>55_Edge</vt:lpstr>
      <vt:lpstr>60_Edge</vt:lpstr>
      <vt:lpstr>61_Edge</vt:lpstr>
      <vt:lpstr>62_Edge</vt:lpstr>
      <vt:lpstr>63_Edge</vt:lpstr>
      <vt:lpstr>Edge</vt:lpstr>
      <vt:lpstr>P&amp;S Accelerating Genomics Lecture 9: GRIM-Filter</vt:lpstr>
      <vt:lpstr>PowerPoint Presentation</vt:lpstr>
      <vt:lpstr>PowerPoint Presentation</vt:lpstr>
      <vt:lpstr>GRIM-Filter Outline</vt:lpstr>
      <vt:lpstr>GRIM-Filter Outline</vt:lpstr>
      <vt:lpstr>Motivation and Goal</vt:lpstr>
      <vt:lpstr>GRIM-Filter Outline</vt:lpstr>
      <vt:lpstr>Background: Read Mappers</vt:lpstr>
      <vt:lpstr>GRIM-Filter Outline</vt:lpstr>
      <vt:lpstr>Generating Hash Tables </vt:lpstr>
      <vt:lpstr>Hash Tables in Read Mapping</vt:lpstr>
      <vt:lpstr>Location Filtering</vt:lpstr>
      <vt:lpstr>GRIM-Filter Outline</vt:lpstr>
      <vt:lpstr>Hash Tables in Read Mapping</vt:lpstr>
      <vt:lpstr>GRIM-Filter Outline</vt:lpstr>
      <vt:lpstr>Our Proposal: GRIM-Filter</vt:lpstr>
      <vt:lpstr>GRIM-Filter: Bins</vt:lpstr>
      <vt:lpstr>GRIM-Filter: Bitvectors</vt:lpstr>
      <vt:lpstr>GRIM-Filter: Bitvectors</vt:lpstr>
      <vt:lpstr>Our Proposal: GRIM-Filter</vt:lpstr>
      <vt:lpstr>GRIM-Filter: Checking a Bin</vt:lpstr>
      <vt:lpstr>Our Proposal: GRIM-Filter</vt:lpstr>
      <vt:lpstr>GRIM-Filter: Error Tolerance</vt:lpstr>
      <vt:lpstr>Our Proposal: GRIM-Filter</vt:lpstr>
      <vt:lpstr>Integrating GRIM-Filter into a Read Mapper</vt:lpstr>
      <vt:lpstr>GRIM-Filter Outline</vt:lpstr>
      <vt:lpstr>Key Properties of GRIM-Filter</vt:lpstr>
      <vt:lpstr>3D-Stacked Memory</vt:lpstr>
      <vt:lpstr>3D-Stacked Memory</vt:lpstr>
      <vt:lpstr>3D-Stacked Memory</vt:lpstr>
      <vt:lpstr>GRIM-Filter in 3D-Stacked DRAM</vt:lpstr>
      <vt:lpstr>GRIM-Filter in 3D-Stacked DRAM</vt:lpstr>
      <vt:lpstr>GRIM-Filter Outline</vt:lpstr>
      <vt:lpstr>Methodology</vt:lpstr>
      <vt:lpstr>GRIM-Filter Performance</vt:lpstr>
      <vt:lpstr>GRIM-Filter False Negative Rate</vt:lpstr>
      <vt:lpstr>Other Results in the Paper </vt:lpstr>
      <vt:lpstr>GRIM-Filter Outline</vt:lpstr>
      <vt:lpstr>Conclusion</vt:lpstr>
      <vt:lpstr>PowerPoint Presentation</vt:lpstr>
      <vt:lpstr>P&amp;S Accelerating Genomics Lecture 9: GRIM-Filter</vt:lpstr>
      <vt:lpstr>PowerPoint Presentation</vt:lpstr>
      <vt:lpstr>PowerPoint Presentation</vt:lpstr>
      <vt:lpstr>PowerPoint Presentation</vt:lpstr>
      <vt:lpstr>PowerPoint Presentation</vt:lpstr>
      <vt:lpstr>PowerPoint Presentation</vt:lpstr>
      <vt:lpstr>GRIM-Filter: Error Tolerance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Firtina  Can</cp:lastModifiedBy>
  <cp:revision>2133</cp:revision>
  <cp:lastPrinted>2017-01-28T15:55:54Z</cp:lastPrinted>
  <dcterms:created xsi:type="dcterms:W3CDTF">2016-03-28T22:57:51Z</dcterms:created>
  <dcterms:modified xsi:type="dcterms:W3CDTF">2022-12-13T09:24:40Z</dcterms:modified>
</cp:coreProperties>
</file>